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handoutMasterIdLst>
    <p:handoutMasterId r:id="rId26"/>
  </p:handoutMasterIdLst>
  <p:sldIdLst>
    <p:sldId id="302" r:id="rId5"/>
    <p:sldId id="303" r:id="rId6"/>
    <p:sldId id="297" r:id="rId7"/>
    <p:sldId id="309" r:id="rId8"/>
    <p:sldId id="276" r:id="rId9"/>
    <p:sldId id="261" r:id="rId10"/>
    <p:sldId id="298" r:id="rId11"/>
    <p:sldId id="307" r:id="rId12"/>
    <p:sldId id="308" r:id="rId13"/>
    <p:sldId id="316" r:id="rId14"/>
    <p:sldId id="310" r:id="rId15"/>
    <p:sldId id="311" r:id="rId16"/>
    <p:sldId id="317" r:id="rId17"/>
    <p:sldId id="312" r:id="rId18"/>
    <p:sldId id="313" r:id="rId19"/>
    <p:sldId id="279" r:id="rId20"/>
    <p:sldId id="315" r:id="rId21"/>
    <p:sldId id="293" r:id="rId22"/>
    <p:sldId id="269" r:id="rId23"/>
    <p:sldId id="314"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4400"/>
    <a:srgbClr val="446992"/>
    <a:srgbClr val="AEC2D8"/>
    <a:srgbClr val="98432A"/>
    <a:srgbClr val="44678D"/>
    <a:srgbClr val="263E5A"/>
    <a:srgbClr val="D6E0EB"/>
    <a:srgbClr val="728DAB"/>
    <a:srgbClr val="C95B3A"/>
    <a:srgbClr val="2D4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DCAF9ED-07DC-4A11-8D7F-57B35C25682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8" autoAdjust="0"/>
    <p:restoredTop sz="94839" autoAdjust="0"/>
  </p:normalViewPr>
  <p:slideViewPr>
    <p:cSldViewPr snapToGrid="0" showGuides="1">
      <p:cViewPr varScale="1">
        <p:scale>
          <a:sx n="97" d="100"/>
          <a:sy n="97" d="100"/>
        </p:scale>
        <p:origin x="1032" y="284"/>
      </p:cViewPr>
      <p:guideLst>
        <p:guide orient="horz" pos="1536"/>
        <p:guide pos="312"/>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0"/>
    </p:cViewPr>
  </p:sorterViewPr>
  <p:notesViewPr>
    <p:cSldViewPr snapToGrid="0">
      <p:cViewPr varScale="1">
        <p:scale>
          <a:sx n="58" d="100"/>
          <a:sy n="58" d="100"/>
        </p:scale>
        <p:origin x="2491"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7E3961-5613-64C6-63C3-6085D0CDAE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06D1F08-FF42-95F6-3130-AE63E5604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D26A2A-0A96-0647-84E5-C82F2EFD9474}" type="datetimeFigureOut">
              <a:rPr lang="en-US" smtClean="0"/>
              <a:t>2/5/2025</a:t>
            </a:fld>
            <a:endParaRPr lang="en-US" dirty="0"/>
          </a:p>
        </p:txBody>
      </p:sp>
      <p:sp>
        <p:nvSpPr>
          <p:cNvPr id="4" name="Footer Placeholder 3">
            <a:extLst>
              <a:ext uri="{FF2B5EF4-FFF2-40B4-BE49-F238E27FC236}">
                <a16:creationId xmlns:a16="http://schemas.microsoft.com/office/drawing/2014/main" id="{4CD5B35B-A046-EC3C-A80E-3D9D12C149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202DDE3-703C-8B4C-9506-EC0A39AACD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8DC1D1-B6C2-C644-8BF1-C34DBFFE1C78}" type="slidenum">
              <a:rPr lang="en-US" smtClean="0"/>
              <a:t>‹#›</a:t>
            </a:fld>
            <a:endParaRPr lang="en-US" dirty="0"/>
          </a:p>
        </p:txBody>
      </p:sp>
    </p:spTree>
    <p:extLst>
      <p:ext uri="{BB962C8B-B14F-4D97-AF65-F5344CB8AC3E}">
        <p14:creationId xmlns:p14="http://schemas.microsoft.com/office/powerpoint/2010/main" val="933479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a:extLst>
              <a:ext uri="{FF2B5EF4-FFF2-40B4-BE49-F238E27FC236}">
                <a16:creationId xmlns:a16="http://schemas.microsoft.com/office/drawing/2014/main" id="{0D2594CA-29C5-062F-2EA7-C593B096C6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9" name="Slide Image Placeholder 8">
            <a:extLst>
              <a:ext uri="{FF2B5EF4-FFF2-40B4-BE49-F238E27FC236}">
                <a16:creationId xmlns:a16="http://schemas.microsoft.com/office/drawing/2014/main" id="{E04BB896-BA64-B358-A066-15B96D23BC8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a:extLst>
              <a:ext uri="{FF2B5EF4-FFF2-40B4-BE49-F238E27FC236}">
                <a16:creationId xmlns:a16="http://schemas.microsoft.com/office/drawing/2014/main" id="{5EFA2818-7747-F326-294F-EEAC9BEF6EB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11" name="Date Placeholder 10">
            <a:extLst>
              <a:ext uri="{FF2B5EF4-FFF2-40B4-BE49-F238E27FC236}">
                <a16:creationId xmlns:a16="http://schemas.microsoft.com/office/drawing/2014/main" id="{6B76E0F0-B7F9-756A-3EA4-2114B75370E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CF20C-6BCC-41A4-8C16-5A346425718D}" type="datetimeFigureOut">
              <a:rPr lang="en-US" smtClean="0"/>
              <a:t>2/5/2025</a:t>
            </a:fld>
            <a:endParaRPr lang="en-US" dirty="0"/>
          </a:p>
        </p:txBody>
      </p:sp>
      <p:sp>
        <p:nvSpPr>
          <p:cNvPr id="12" name="Notes Placeholder 11">
            <a:extLst>
              <a:ext uri="{FF2B5EF4-FFF2-40B4-BE49-F238E27FC236}">
                <a16:creationId xmlns:a16="http://schemas.microsoft.com/office/drawing/2014/main" id="{5161C21F-108C-0F07-CDDD-AFB8DDBF694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A507CBA7-2A1E-725E-35DA-D1CFF08EC63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60679C-80C7-4E7D-9614-ABA41C5B2858}" type="slidenum">
              <a:rPr lang="en-US" smtClean="0"/>
              <a:t>‹#›</a:t>
            </a:fld>
            <a:endParaRPr lang="en-US" dirty="0"/>
          </a:p>
        </p:txBody>
      </p:sp>
    </p:spTree>
    <p:extLst>
      <p:ext uri="{BB962C8B-B14F-4D97-AF65-F5344CB8AC3E}">
        <p14:creationId xmlns:p14="http://schemas.microsoft.com/office/powerpoint/2010/main" val="422665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B1D2A-4261-12FB-DC46-3ABB5A3C63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CD7FD-0652-F6C1-DEBC-5B3DFBBEF4DC}"/>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78519AFD-ADEA-CECB-087D-4A47CCE330DB}"/>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710A137-6150-2043-4EB2-17F1CC37B11E}"/>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2</a:t>
            </a:fld>
            <a:endParaRPr lang="en-US" altLang="zh-CN" noProof="0" dirty="0"/>
          </a:p>
        </p:txBody>
      </p:sp>
    </p:spTree>
    <p:extLst>
      <p:ext uri="{BB962C8B-B14F-4D97-AF65-F5344CB8AC3E}">
        <p14:creationId xmlns:p14="http://schemas.microsoft.com/office/powerpoint/2010/main" val="2278668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F2356-9DF5-1006-619C-C71F34888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BE31A-D697-D0E7-5407-EB07E18CFC72}"/>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F1F6CEA0-1EEE-CAC4-63AE-A079DA4038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68F8ABF-92CF-36B5-6865-0E88D77D5305}"/>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4</a:t>
            </a:fld>
            <a:endParaRPr lang="en-US" altLang="zh-CN" noProof="0" dirty="0"/>
          </a:p>
        </p:txBody>
      </p:sp>
    </p:spTree>
    <p:extLst>
      <p:ext uri="{BB962C8B-B14F-4D97-AF65-F5344CB8AC3E}">
        <p14:creationId xmlns:p14="http://schemas.microsoft.com/office/powerpoint/2010/main" val="2693408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5</a:t>
            </a:fld>
            <a:endParaRPr lang="en-US" altLang="zh-CN" noProof="0" dirty="0"/>
          </a:p>
        </p:txBody>
      </p:sp>
    </p:spTree>
    <p:extLst>
      <p:ext uri="{BB962C8B-B14F-4D97-AF65-F5344CB8AC3E}">
        <p14:creationId xmlns:p14="http://schemas.microsoft.com/office/powerpoint/2010/main" val="1377460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B9463-C36E-FD67-8E13-BEBA22D1A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69F362-A04C-7CB8-678D-9291AB1C1887}"/>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5352E5BD-62D2-0BF0-8CA4-F2BBCA8E6F8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A26C5EB-BDCF-52CD-3277-165A8C2BEF13}"/>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11</a:t>
            </a:fld>
            <a:endParaRPr lang="en-US" altLang="zh-CN" noProof="0" dirty="0"/>
          </a:p>
        </p:txBody>
      </p:sp>
    </p:spTree>
    <p:extLst>
      <p:ext uri="{BB962C8B-B14F-4D97-AF65-F5344CB8AC3E}">
        <p14:creationId xmlns:p14="http://schemas.microsoft.com/office/powerpoint/2010/main" val="2636617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D604D-A0D6-74C3-61E1-2366112B9E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A1ECB-570B-8068-6CC4-78187D000831}"/>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99DCE63D-BC09-D2B3-E077-FF21FBB2030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C32CC9-552C-9FBF-E2BC-EE9C21EA036F}"/>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12</a:t>
            </a:fld>
            <a:endParaRPr lang="en-US" altLang="zh-CN" noProof="0" dirty="0"/>
          </a:p>
        </p:txBody>
      </p:sp>
    </p:spTree>
    <p:extLst>
      <p:ext uri="{BB962C8B-B14F-4D97-AF65-F5344CB8AC3E}">
        <p14:creationId xmlns:p14="http://schemas.microsoft.com/office/powerpoint/2010/main" val="1109325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99D8A-AB5A-0276-1C72-60886D3CC1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65A710-A110-C4A4-7382-D054784E673B}"/>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2E115533-FEF8-3B01-345A-181D4BEC3C5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F8F5E5A-CBEA-95B7-4686-40F519653EE0}"/>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13</a:t>
            </a:fld>
            <a:endParaRPr lang="en-US" altLang="zh-CN" noProof="0" dirty="0"/>
          </a:p>
        </p:txBody>
      </p:sp>
    </p:spTree>
    <p:extLst>
      <p:ext uri="{BB962C8B-B14F-4D97-AF65-F5344CB8AC3E}">
        <p14:creationId xmlns:p14="http://schemas.microsoft.com/office/powerpoint/2010/main" val="1346097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16</a:t>
            </a:fld>
            <a:endParaRPr lang="en-US" altLang="zh-CN" dirty="0"/>
          </a:p>
        </p:txBody>
      </p:sp>
    </p:spTree>
    <p:extLst>
      <p:ext uri="{BB962C8B-B14F-4D97-AF65-F5344CB8AC3E}">
        <p14:creationId xmlns:p14="http://schemas.microsoft.com/office/powerpoint/2010/main" val="2880906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FE38E-CED0-F1C4-31B1-0FE5008054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6293D-8FB3-811C-D09C-EFDD80C0E8C2}"/>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2E329D13-9BEE-2DA2-B279-062E73B20B6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D54E764-8B8E-2CA9-1B46-17E4CE6B6287}"/>
              </a:ext>
            </a:extLst>
          </p:cNvPr>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smtClean="0"/>
              <a:t>17</a:t>
            </a:fld>
            <a:endParaRPr lang="en-US" altLang="zh-CN" dirty="0"/>
          </a:p>
        </p:txBody>
      </p:sp>
    </p:spTree>
    <p:extLst>
      <p:ext uri="{BB962C8B-B14F-4D97-AF65-F5344CB8AC3E}">
        <p14:creationId xmlns:p14="http://schemas.microsoft.com/office/powerpoint/2010/main" val="2954261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017105BD-6D6F-49DB-9DE4-D4A6452D7E5F}" type="slidenum">
              <a:rPr lang="en-US" altLang="zh-CN" noProof="0" smtClean="0"/>
              <a:t>18</a:t>
            </a:fld>
            <a:endParaRPr lang="en-US" altLang="zh-CN" noProof="0" dirty="0"/>
          </a:p>
        </p:txBody>
      </p:sp>
    </p:spTree>
    <p:extLst>
      <p:ext uri="{BB962C8B-B14F-4D97-AF65-F5344CB8AC3E}">
        <p14:creationId xmlns:p14="http://schemas.microsoft.com/office/powerpoint/2010/main" val="20938003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solidFill>
          <a:schemeClr val="accent6"/>
        </a:solidFill>
        <a:effectLst/>
      </p:bgPr>
    </p:bg>
    <p:spTree>
      <p:nvGrpSpPr>
        <p:cNvPr id="1" name=""/>
        <p:cNvGrpSpPr/>
        <p:nvPr/>
      </p:nvGrpSpPr>
      <p:grpSpPr>
        <a:xfrm>
          <a:off x="0" y="0"/>
          <a:ext cx="0" cy="0"/>
          <a:chOff x="0" y="0"/>
          <a:chExt cx="0" cy="0"/>
        </a:xfrm>
      </p:grpSpPr>
      <p:pic>
        <p:nvPicPr>
          <p:cNvPr id="13" name="Shape 33">
            <a:extLst>
              <a:ext uri="{FF2B5EF4-FFF2-40B4-BE49-F238E27FC236}">
                <a16:creationId xmlns:a16="http://schemas.microsoft.com/office/drawing/2014/main" id="{4D81E37E-7366-D88D-83B8-BBA577CA462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9897686" y="1064464"/>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pic>
        <p:nvPicPr>
          <p:cNvPr id="12" name="Shape 31">
            <a:extLst>
              <a:ext uri="{FF2B5EF4-FFF2-40B4-BE49-F238E27FC236}">
                <a16:creationId xmlns:a16="http://schemas.microsoft.com/office/drawing/2014/main" id="{A2E096B7-3B4F-355B-58E5-41784AC8BE29}"/>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rcRect t="2555" b="2555"/>
          <a:stretch>
            <a:fillRect/>
          </a:stretch>
        </p:blipFill>
        <p:spPr>
          <a:xfrm>
            <a:off x="6284315" y="3984454"/>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1144292" y="731520"/>
            <a:ext cx="5029200" cy="3291840"/>
          </a:xfrm>
        </p:spPr>
        <p:txBody>
          <a:bodyPr anchor="b">
            <a:normAutofit/>
          </a:bodyPr>
          <a:lstStyle>
            <a:lvl1pPr>
              <a:defRPr sz="4800"/>
            </a:lvl1pPr>
          </a:lstStyle>
          <a:p>
            <a:r>
              <a:rPr lang="en-US" noProof="0"/>
              <a:t>Click to edit Master title style</a:t>
            </a:r>
            <a:endParaRPr lang="en-US" noProof="0" dirty="0"/>
          </a:p>
        </p:txBody>
      </p:sp>
      <p:cxnSp>
        <p:nvCxnSpPr>
          <p:cNvPr id="24" name="Straight Connector 2">
            <a:extLst>
              <a:ext uri="{FF2B5EF4-FFF2-40B4-BE49-F238E27FC236}">
                <a16:creationId xmlns:a16="http://schemas.microsoft.com/office/drawing/2014/main" id="{F1FCCFDB-D985-4322-AC87-F69214893708}"/>
              </a:ext>
            </a:extLst>
          </p:cNvPr>
          <p:cNvCxnSpPr/>
          <p:nvPr userDrawn="1"/>
        </p:nvCxnSpPr>
        <p:spPr>
          <a:xfrm>
            <a:off x="1168533" y="4172084"/>
            <a:ext cx="0" cy="760288"/>
          </a:xfrm>
          <a:prstGeom prst="line">
            <a:avLst/>
          </a:prstGeom>
          <a:noFill/>
          <a:ln w="19050" cap="flat" cmpd="sng" algn="ctr">
            <a:solidFill>
              <a:srgbClr val="D84400"/>
            </a:solidFill>
            <a:prstDash val="solid"/>
            <a:miter lim="800000"/>
          </a:ln>
          <a:effectLst/>
        </p:spPr>
      </p:cxn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1260894" y="4172084"/>
            <a:ext cx="4912598" cy="914400"/>
          </a:xfrm>
          <a:prstGeom prst="rect">
            <a:avLst/>
          </a:prstGeom>
        </p:spPr>
        <p:txBody>
          <a:bodyPr>
            <a:normAutofit/>
          </a:bodyPr>
          <a:lstStyle>
            <a:lvl1pPr marL="0" indent="0">
              <a:lnSpc>
                <a:spcPct val="100000"/>
              </a:lnSpc>
              <a:buNone/>
              <a:defRPr sz="20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47" name="Content placeholder 47">
            <a:extLst>
              <a:ext uri="{FF2B5EF4-FFF2-40B4-BE49-F238E27FC236}">
                <a16:creationId xmlns:a16="http://schemas.microsoft.com/office/drawing/2014/main" id="{0FFAAB58-ABE4-41AC-B94E-432936CE0301}"/>
              </a:ext>
            </a:extLst>
          </p:cNvPr>
          <p:cNvSpPr>
            <a:spLocks noGrp="1"/>
          </p:cNvSpPr>
          <p:nvPr>
            <p:ph type="pic" sz="quarter" idx="47" hasCustomPrompt="1"/>
          </p:nvPr>
        </p:nvSpPr>
        <p:spPr>
          <a:xfrm>
            <a:off x="6742557" y="821836"/>
            <a:ext cx="4405503" cy="5066346"/>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bg1"/>
                </a:solidFill>
              </a:defRPr>
            </a:lvl1pPr>
          </a:lstStyle>
          <a:p>
            <a:r>
              <a:rPr lang="en-US" altLang="zh-CN" noProof="0" dirty="0"/>
              <a:t>Click icon to add picture≈≈</a:t>
            </a:r>
          </a:p>
        </p:txBody>
      </p:sp>
      <p:sp>
        <p:nvSpPr>
          <p:cNvPr id="9" name="Freeform: Shape 11">
            <a:extLst>
              <a:ext uri="{FF2B5EF4-FFF2-40B4-BE49-F238E27FC236}">
                <a16:creationId xmlns:a16="http://schemas.microsoft.com/office/drawing/2014/main" id="{9ECA281C-F2CB-AE9D-DCD6-F94D3FEE2E67}"/>
              </a:ext>
            </a:extLst>
          </p:cNvPr>
          <p:cNvSpPr/>
          <p:nvPr userDrawn="1"/>
        </p:nvSpPr>
        <p:spPr>
          <a:xfrm>
            <a:off x="7441324" y="5568778"/>
            <a:ext cx="829927" cy="94945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Tree>
    <p:extLst>
      <p:ext uri="{BB962C8B-B14F-4D97-AF65-F5344CB8AC3E}">
        <p14:creationId xmlns:p14="http://schemas.microsoft.com/office/powerpoint/2010/main" val="3496649517"/>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Title Placeholder 4">
            <a:extLst>
              <a:ext uri="{FF2B5EF4-FFF2-40B4-BE49-F238E27FC236}">
                <a16:creationId xmlns:a16="http://schemas.microsoft.com/office/drawing/2014/main" id="{F73BF8E3-2426-5D65-6582-D4B03C765A5D}"/>
              </a:ext>
            </a:extLst>
          </p:cNvPr>
          <p:cNvSpPr>
            <a:spLocks noGrp="1"/>
          </p:cNvSpPr>
          <p:nvPr>
            <p:ph type="title"/>
          </p:nvPr>
        </p:nvSpPr>
        <p:spPr>
          <a:xfrm>
            <a:off x="6710510" y="2016579"/>
            <a:ext cx="4441188" cy="277585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2" name="Content placeholder 47">
            <a:extLst>
              <a:ext uri="{FF2B5EF4-FFF2-40B4-BE49-F238E27FC236}">
                <a16:creationId xmlns:a16="http://schemas.microsoft.com/office/drawing/2014/main" id="{117BCD91-6BBA-AACD-3424-C3A4E5C1AB1D}"/>
              </a:ext>
            </a:extLst>
          </p:cNvPr>
          <p:cNvSpPr>
            <a:spLocks noGrp="1" noChangeAspect="1"/>
          </p:cNvSpPr>
          <p:nvPr>
            <p:ph type="pic" sz="quarter" idx="48"/>
          </p:nvPr>
        </p:nvSpPr>
        <p:spPr>
          <a:xfrm>
            <a:off x="914400" y="539496"/>
            <a:ext cx="5025207" cy="577900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bg1"/>
                </a:solidFill>
              </a:defRPr>
            </a:lvl1pPr>
          </a:lstStyle>
          <a:p>
            <a:r>
              <a:rPr lang="en-US" altLang="zh-CN" noProof="0" dirty="0"/>
              <a:t>Click icon to add picture</a:t>
            </a:r>
          </a:p>
        </p:txBody>
      </p:sp>
      <p:pic>
        <p:nvPicPr>
          <p:cNvPr id="7" name="Shape 33">
            <a:extLst>
              <a:ext uri="{FF2B5EF4-FFF2-40B4-BE49-F238E27FC236}">
                <a16:creationId xmlns:a16="http://schemas.microsoft.com/office/drawing/2014/main" id="{78B6A20E-2402-E586-7E92-A2C0D0B854D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352010" y="4038403"/>
            <a:ext cx="1438713" cy="1645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
        <p:nvSpPr>
          <p:cNvPr id="3" name="Freeform: Shape 11">
            <a:extLst>
              <a:ext uri="{FF2B5EF4-FFF2-40B4-BE49-F238E27FC236}">
                <a16:creationId xmlns:a16="http://schemas.microsoft.com/office/drawing/2014/main" id="{20E24AA2-A4D8-FFB3-C801-0E57990B8CB6}"/>
              </a:ext>
            </a:extLst>
          </p:cNvPr>
          <p:cNvSpPr/>
          <p:nvPr userDrawn="1"/>
        </p:nvSpPr>
        <p:spPr>
          <a:xfrm>
            <a:off x="1360235" y="5541405"/>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1">
              <a:lumMod val="60000"/>
              <a:lumOff val="40000"/>
            </a:schemeClr>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9" name="Freeform: Shape 5">
            <a:extLst>
              <a:ext uri="{FF2B5EF4-FFF2-40B4-BE49-F238E27FC236}">
                <a16:creationId xmlns:a16="http://schemas.microsoft.com/office/drawing/2014/main" id="{1FEC53F3-5030-5BCF-54CA-ABB14457C073}"/>
              </a:ext>
            </a:extLst>
          </p:cNvPr>
          <p:cNvSpPr/>
          <p:nvPr userDrawn="1"/>
        </p:nvSpPr>
        <p:spPr>
          <a:xfrm>
            <a:off x="5429027" y="393334"/>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Tree>
    <p:extLst>
      <p:ext uri="{BB962C8B-B14F-4D97-AF65-F5344CB8AC3E}">
        <p14:creationId xmlns:p14="http://schemas.microsoft.com/office/powerpoint/2010/main" val="3407711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6721E85-C7DE-A05F-D33D-97CAF161E33A}"/>
              </a:ext>
            </a:extLst>
          </p:cNvPr>
          <p:cNvSpPr/>
          <p:nvPr userDrawn="1"/>
        </p:nvSpPr>
        <p:spPr>
          <a:xfrm>
            <a:off x="0" y="2860787"/>
            <a:ext cx="2004570" cy="3676532"/>
          </a:xfrm>
          <a:custGeom>
            <a:avLst/>
            <a:gdLst>
              <a:gd name="connsiteX0" fmla="*/ 417538 w 2004570"/>
              <a:gd name="connsiteY0" fmla="*/ 0 h 3676532"/>
              <a:gd name="connsiteX1" fmla="*/ 2004570 w 2004570"/>
              <a:gd name="connsiteY1" fmla="*/ 925683 h 3676532"/>
              <a:gd name="connsiteX2" fmla="*/ 2004570 w 2004570"/>
              <a:gd name="connsiteY2" fmla="*/ 2763949 h 3676532"/>
              <a:gd name="connsiteX3" fmla="*/ 413202 w 2004570"/>
              <a:gd name="connsiteY3" fmla="*/ 3676532 h 3676532"/>
              <a:gd name="connsiteX4" fmla="*/ 0 w 2004570"/>
              <a:gd name="connsiteY4" fmla="*/ 3439338 h 3676532"/>
              <a:gd name="connsiteX5" fmla="*/ 0 w 2004570"/>
              <a:gd name="connsiteY5" fmla="*/ 241075 h 367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570" h="3676532">
                <a:moveTo>
                  <a:pt x="417538" y="0"/>
                </a:moveTo>
                <a:lnTo>
                  <a:pt x="2004570" y="925683"/>
                </a:lnTo>
                <a:lnTo>
                  <a:pt x="2004570" y="2763949"/>
                </a:lnTo>
                <a:lnTo>
                  <a:pt x="413202" y="3676532"/>
                </a:lnTo>
                <a:lnTo>
                  <a:pt x="0" y="3439338"/>
                </a:lnTo>
                <a:lnTo>
                  <a:pt x="0" y="241075"/>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15">
            <a:extLst>
              <a:ext uri="{FF2B5EF4-FFF2-40B4-BE49-F238E27FC236}">
                <a16:creationId xmlns:a16="http://schemas.microsoft.com/office/drawing/2014/main" id="{2BA5A58B-9440-7DAB-E7D7-3143B049FBAC}"/>
              </a:ext>
            </a:extLst>
          </p:cNvPr>
          <p:cNvSpPr/>
          <p:nvPr userDrawn="1"/>
        </p:nvSpPr>
        <p:spPr>
          <a:xfrm flipH="1">
            <a:off x="657773" y="5253270"/>
            <a:ext cx="1710765" cy="1621875"/>
          </a:xfrm>
          <a:custGeom>
            <a:avLst/>
            <a:gdLst>
              <a:gd name="connsiteX0" fmla="*/ 852873 w 1710765"/>
              <a:gd name="connsiteY0" fmla="*/ 0 h 1593273"/>
              <a:gd name="connsiteX1" fmla="*/ 0 w 1710765"/>
              <a:gd name="connsiteY1" fmla="*/ 494134 h 1593273"/>
              <a:gd name="connsiteX2" fmla="*/ 0 w 1710765"/>
              <a:gd name="connsiteY2" fmla="*/ 1475410 h 1593273"/>
              <a:gd name="connsiteX3" fmla="*/ 206916 w 1710765"/>
              <a:gd name="connsiteY3" fmla="*/ 1593273 h 1593273"/>
              <a:gd name="connsiteX4" fmla="*/ 1502835 w 1710765"/>
              <a:gd name="connsiteY4" fmla="*/ 1593273 h 1593273"/>
              <a:gd name="connsiteX5" fmla="*/ 1709418 w 1710765"/>
              <a:gd name="connsiteY5" fmla="*/ 1475480 h 1593273"/>
              <a:gd name="connsiteX6" fmla="*/ 1710407 w 1710765"/>
              <a:gd name="connsiteY6" fmla="*/ 491803 h 159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765" h="1593273">
                <a:moveTo>
                  <a:pt x="852873" y="0"/>
                </a:moveTo>
                <a:lnTo>
                  <a:pt x="0" y="494134"/>
                </a:lnTo>
                <a:lnTo>
                  <a:pt x="0" y="1475410"/>
                </a:lnTo>
                <a:lnTo>
                  <a:pt x="206916" y="1593273"/>
                </a:lnTo>
                <a:lnTo>
                  <a:pt x="1502835" y="1593273"/>
                </a:lnTo>
                <a:lnTo>
                  <a:pt x="1709418" y="1475480"/>
                </a:lnTo>
                <a:cubicBezTo>
                  <a:pt x="1707864" y="1146834"/>
                  <a:pt x="1711961" y="820449"/>
                  <a:pt x="1710407" y="491803"/>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4">
            <a:extLst>
              <a:ext uri="{FF2B5EF4-FFF2-40B4-BE49-F238E27FC236}">
                <a16:creationId xmlns:a16="http://schemas.microsoft.com/office/drawing/2014/main" id="{A23F9759-CF52-CE45-5E22-9678534685A7}"/>
              </a:ext>
            </a:extLst>
          </p:cNvPr>
          <p:cNvSpPr/>
          <p:nvPr userDrawn="1"/>
        </p:nvSpPr>
        <p:spPr>
          <a:xfrm flipH="1">
            <a:off x="2275432" y="4699053"/>
            <a:ext cx="668814" cy="78469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Title 5">
            <a:extLst>
              <a:ext uri="{FF2B5EF4-FFF2-40B4-BE49-F238E27FC236}">
                <a16:creationId xmlns:a16="http://schemas.microsoft.com/office/drawing/2014/main" id="{5D84FCC1-368D-680C-31AA-597C3AAF4232}"/>
              </a:ext>
            </a:extLst>
          </p:cNvPr>
          <p:cNvSpPr>
            <a:spLocks noGrp="1"/>
          </p:cNvSpPr>
          <p:nvPr>
            <p:ph type="title"/>
          </p:nvPr>
        </p:nvSpPr>
        <p:spPr>
          <a:xfrm>
            <a:off x="3465576" y="1499616"/>
            <a:ext cx="7955280" cy="1335024"/>
          </a:xfrm>
        </p:spPr>
        <p:txBody>
          <a:bodyPr anchor="b">
            <a:normAutofit/>
          </a:bodyPr>
          <a:lstStyle>
            <a:lvl1pPr>
              <a:defRPr sz="3600"/>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6FFF81D2-C0B4-3B82-8DF6-D10CC07C441C}"/>
              </a:ext>
            </a:extLst>
          </p:cNvPr>
          <p:cNvSpPr>
            <a:spLocks noGrp="1"/>
          </p:cNvSpPr>
          <p:nvPr>
            <p:ph idx="14"/>
          </p:nvPr>
        </p:nvSpPr>
        <p:spPr>
          <a:xfrm>
            <a:off x="3465576" y="3108960"/>
            <a:ext cx="4572000" cy="3108960"/>
          </a:xfrm>
        </p:spPr>
        <p:txBody>
          <a:bodyPr/>
          <a:lstStyle>
            <a:lvl1pPr marL="512064" indent="-512064">
              <a:buFont typeface="+mj-lt"/>
              <a:buAutoNum type="arabicPeriod"/>
              <a:defRPr sz="1800"/>
            </a:lvl1pPr>
            <a:lvl2pPr marL="1097280" indent="-512064">
              <a:buFont typeface="+mj-lt"/>
              <a:buAutoNum type="alphaLcPeriod"/>
              <a:defRPr sz="1800"/>
            </a:lvl2pPr>
            <a:lvl3pPr marL="1645920" indent="-512064">
              <a:buFont typeface="+mj-lt"/>
              <a:buAutoNum type="romanLcPeriod"/>
              <a:defRPr sz="1800"/>
            </a:lvl3pPr>
            <a:lvl4pPr marL="2194560" indent="-512064">
              <a:buFont typeface="+mj-lt"/>
              <a:buAutoNum type="arabicParen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a:extLst>
              <a:ext uri="{FF2B5EF4-FFF2-40B4-BE49-F238E27FC236}">
                <a16:creationId xmlns:a16="http://schemas.microsoft.com/office/drawing/2014/main" id="{F190F721-56C7-251D-948D-117696095C32}"/>
              </a:ext>
            </a:extLst>
          </p:cNvPr>
          <p:cNvSpPr>
            <a:spLocks noGrp="1"/>
          </p:cNvSpPr>
          <p:nvPr>
            <p:ph idx="1"/>
          </p:nvPr>
        </p:nvSpPr>
        <p:spPr>
          <a:xfrm>
            <a:off x="8229600" y="3108960"/>
            <a:ext cx="3017520" cy="3108960"/>
          </a:xfrm>
        </p:spPr>
        <p:txBody>
          <a:bodyPr/>
          <a:lstStyle>
            <a:lvl1pPr marL="0" indent="0">
              <a:lnSpc>
                <a:spcPct val="100000"/>
              </a:lnSpc>
              <a:spcBef>
                <a:spcPts val="0"/>
              </a:spcBef>
              <a:spcAft>
                <a:spcPts val="600"/>
              </a:spcAft>
              <a:buNone/>
              <a:defRPr sz="1800"/>
            </a:lvl1pPr>
            <a:lvl2pPr>
              <a:lnSpc>
                <a:spcPct val="100000"/>
              </a:lnSpc>
              <a:spcBef>
                <a:spcPts val="0"/>
              </a:spcBef>
              <a:spcAft>
                <a:spcPts val="600"/>
              </a:spcAft>
              <a:defRPr sz="1800"/>
            </a:lvl2pPr>
            <a:lvl3pPr>
              <a:lnSpc>
                <a:spcPct val="100000"/>
              </a:lnSpc>
              <a:spcBef>
                <a:spcPts val="0"/>
              </a:spcBef>
              <a:spcAft>
                <a:spcPts val="600"/>
              </a:spcAft>
              <a:defRPr sz="1800"/>
            </a:lvl3pPr>
            <a:lvl4pPr>
              <a:lnSpc>
                <a:spcPct val="100000"/>
              </a:lnSpc>
              <a:spcBef>
                <a:spcPts val="0"/>
              </a:spcBef>
              <a:spcAft>
                <a:spcPts val="600"/>
              </a:spcAft>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a:extLst>
              <a:ext uri="{FF2B5EF4-FFF2-40B4-BE49-F238E27FC236}">
                <a16:creationId xmlns:a16="http://schemas.microsoft.com/office/drawing/2014/main" id="{6C94E8A0-C02C-2322-50C1-50080A793F84}"/>
              </a:ext>
            </a:extLst>
          </p:cNvPr>
          <p:cNvSpPr>
            <a:spLocks noGrp="1"/>
          </p:cNvSpPr>
          <p:nvPr>
            <p:ph type="ftr" sz="quarter" idx="41"/>
          </p:nvPr>
        </p:nvSpPr>
        <p:spPr>
          <a:xfrm>
            <a:off x="3465576" y="6217920"/>
            <a:ext cx="4114800" cy="365125"/>
          </a:xfrm>
        </p:spPr>
        <p:txBody>
          <a:bodyPr/>
          <a:lstStyle/>
          <a:p>
            <a:endParaRPr lang="en-US" noProof="0" dirty="0"/>
          </a:p>
        </p:txBody>
      </p:sp>
      <p:sp>
        <p:nvSpPr>
          <p:cNvPr id="5" name="Slide Number Placeholder 4">
            <a:extLst>
              <a:ext uri="{FF2B5EF4-FFF2-40B4-BE49-F238E27FC236}">
                <a16:creationId xmlns:a16="http://schemas.microsoft.com/office/drawing/2014/main" id="{2446A453-65E1-B688-A3F9-EA0AA347DDEA}"/>
              </a:ext>
            </a:extLst>
          </p:cNvPr>
          <p:cNvSpPr>
            <a:spLocks noGrp="1"/>
          </p:cNvSpPr>
          <p:nvPr>
            <p:ph type="sldNum" sz="quarter" idx="40"/>
          </p:nvPr>
        </p:nvSpPr>
        <p:spPr/>
        <p:txBody>
          <a:bodyPr>
            <a:noAutofit/>
          </a:bodyPr>
          <a:lstStyle/>
          <a:p>
            <a:fld id="{47FEACEE-25B4-4A2D-B147-27296E36371D}" type="slidenum">
              <a:rPr lang="en-US" altLang="zh-CN" noProof="0" smtClean="0"/>
              <a:pPr/>
              <a:t>‹#›</a:t>
            </a:fld>
            <a:endParaRPr lang="en-US" altLang="zh-CN" noProof="0" dirty="0"/>
          </a:p>
        </p:txBody>
      </p:sp>
      <p:sp>
        <p:nvSpPr>
          <p:cNvPr id="2" name="Freeform: Shape 12">
            <a:extLst>
              <a:ext uri="{FF2B5EF4-FFF2-40B4-BE49-F238E27FC236}">
                <a16:creationId xmlns:a16="http://schemas.microsoft.com/office/drawing/2014/main" id="{0750FD92-E143-4402-D455-30DC417CBDBE}"/>
              </a:ext>
            </a:extLst>
          </p:cNvPr>
          <p:cNvSpPr/>
          <p:nvPr userDrawn="1"/>
        </p:nvSpPr>
        <p:spPr>
          <a:xfrm>
            <a:off x="1198465" y="958947"/>
            <a:ext cx="1544735" cy="174369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29" name="Freeform 28">
            <a:extLst>
              <a:ext uri="{FF2B5EF4-FFF2-40B4-BE49-F238E27FC236}">
                <a16:creationId xmlns:a16="http://schemas.microsoft.com/office/drawing/2014/main" id="{6B13E9E2-D67B-E75B-D60D-CE3782A4FC67}"/>
              </a:ext>
            </a:extLst>
          </p:cNvPr>
          <p:cNvSpPr/>
          <p:nvPr userDrawn="1"/>
        </p:nvSpPr>
        <p:spPr>
          <a:xfrm>
            <a:off x="326738" y="0"/>
            <a:ext cx="1544359" cy="1254845"/>
          </a:xfrm>
          <a:custGeom>
            <a:avLst/>
            <a:gdLst>
              <a:gd name="connsiteX0" fmla="*/ 0 w 1544359"/>
              <a:gd name="connsiteY0" fmla="*/ 0 h 1254845"/>
              <a:gd name="connsiteX1" fmla="*/ 1544359 w 1544359"/>
              <a:gd name="connsiteY1" fmla="*/ 0 h 1254845"/>
              <a:gd name="connsiteX2" fmla="*/ 1543519 w 1544359"/>
              <a:gd name="connsiteY2" fmla="*/ 822090 h 1254845"/>
              <a:gd name="connsiteX3" fmla="*/ 772206 w 1544359"/>
              <a:gd name="connsiteY3" fmla="*/ 1254845 h 1254845"/>
              <a:gd name="connsiteX4" fmla="*/ 0 w 1544359"/>
              <a:gd name="connsiteY4" fmla="*/ 822027 h 1254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359" h="1254845">
                <a:moveTo>
                  <a:pt x="0" y="0"/>
                </a:moveTo>
                <a:lnTo>
                  <a:pt x="1544359" y="0"/>
                </a:lnTo>
                <a:lnTo>
                  <a:pt x="1543519" y="822090"/>
                </a:lnTo>
                <a:lnTo>
                  <a:pt x="772206" y="1254845"/>
                </a:lnTo>
                <a:lnTo>
                  <a:pt x="0" y="82202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662113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04">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39B50CEE-D9F9-B5CD-C274-BEAA5EAB37E3}"/>
              </a:ext>
            </a:extLst>
          </p:cNvPr>
          <p:cNvSpPr/>
          <p:nvPr userDrawn="1"/>
        </p:nvSpPr>
        <p:spPr>
          <a:xfrm>
            <a:off x="410352" y="12435"/>
            <a:ext cx="1455521" cy="1019127"/>
          </a:xfrm>
          <a:custGeom>
            <a:avLst/>
            <a:gdLst>
              <a:gd name="connsiteX0" fmla="*/ 219223 w 1455521"/>
              <a:gd name="connsiteY0" fmla="*/ 0 h 1019127"/>
              <a:gd name="connsiteX1" fmla="*/ 1236298 w 1455521"/>
              <a:gd name="connsiteY1" fmla="*/ 0 h 1019127"/>
              <a:gd name="connsiteX2" fmla="*/ 1455521 w 1455521"/>
              <a:gd name="connsiteY2" fmla="*/ 385779 h 1019127"/>
              <a:gd name="connsiteX3" fmla="*/ 1095615 w 1455521"/>
              <a:gd name="connsiteY3" fmla="*/ 1019127 h 1019127"/>
              <a:gd name="connsiteX4" fmla="*/ 359906 w 1455521"/>
              <a:gd name="connsiteY4" fmla="*/ 1019127 h 1019127"/>
              <a:gd name="connsiteX5" fmla="*/ 0 w 1455521"/>
              <a:gd name="connsiteY5" fmla="*/ 385779 h 10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1019127">
                <a:moveTo>
                  <a:pt x="219223" y="0"/>
                </a:moveTo>
                <a:lnTo>
                  <a:pt x="1236298" y="0"/>
                </a:lnTo>
                <a:lnTo>
                  <a:pt x="1455521" y="385779"/>
                </a:lnTo>
                <a:lnTo>
                  <a:pt x="1095615" y="1019127"/>
                </a:lnTo>
                <a:lnTo>
                  <a:pt x="359906" y="1019127"/>
                </a:lnTo>
                <a:lnTo>
                  <a:pt x="0" y="3857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Hexagon 15">
            <a:extLst>
              <a:ext uri="{FF2B5EF4-FFF2-40B4-BE49-F238E27FC236}">
                <a16:creationId xmlns:a16="http://schemas.microsoft.com/office/drawing/2014/main" id="{93831F6E-A0DA-46E5-AF13-ED5D9ABF108D}"/>
              </a:ext>
            </a:extLst>
          </p:cNvPr>
          <p:cNvSpPr/>
          <p:nvPr userDrawn="1"/>
        </p:nvSpPr>
        <p:spPr>
          <a:xfrm>
            <a:off x="1579486" y="450004"/>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 name="Hexagon 17">
            <a:extLst>
              <a:ext uri="{FF2B5EF4-FFF2-40B4-BE49-F238E27FC236}">
                <a16:creationId xmlns:a16="http://schemas.microsoft.com/office/drawing/2014/main" id="{18B06ECC-5FA7-4ACA-86BF-694240D0C05B}"/>
              </a:ext>
            </a:extLst>
          </p:cNvPr>
          <p:cNvSpPr/>
          <p:nvPr userDrawn="1"/>
        </p:nvSpPr>
        <p:spPr>
          <a:xfrm>
            <a:off x="412218" y="1136470"/>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1" name="Hexagon 19">
            <a:extLst>
              <a:ext uri="{FF2B5EF4-FFF2-40B4-BE49-F238E27FC236}">
                <a16:creationId xmlns:a16="http://schemas.microsoft.com/office/drawing/2014/main" id="{089AA305-8FFC-46A5-B806-D5D78320D0CD}"/>
              </a:ext>
            </a:extLst>
          </p:cNvPr>
          <p:cNvSpPr/>
          <p:nvPr userDrawn="1"/>
        </p:nvSpPr>
        <p:spPr>
          <a:xfrm>
            <a:off x="1580070" y="1812437"/>
            <a:ext cx="1455521" cy="1266696"/>
          </a:xfrm>
          <a:prstGeom prst="hexagon">
            <a:avLst>
              <a:gd name="adj" fmla="val 28413"/>
              <a:gd name="vf" fmla="val 1154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Hexagon 21">
            <a:extLst>
              <a:ext uri="{FF2B5EF4-FFF2-40B4-BE49-F238E27FC236}">
                <a16:creationId xmlns:a16="http://schemas.microsoft.com/office/drawing/2014/main" id="{DB2D65ED-32BC-44B2-92F3-E16717051CA1}"/>
              </a:ext>
            </a:extLst>
          </p:cNvPr>
          <p:cNvSpPr/>
          <p:nvPr userDrawn="1"/>
        </p:nvSpPr>
        <p:spPr>
          <a:xfrm>
            <a:off x="3953772" y="4582171"/>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4" name="Freeform 43">
            <a:extLst>
              <a:ext uri="{FF2B5EF4-FFF2-40B4-BE49-F238E27FC236}">
                <a16:creationId xmlns:a16="http://schemas.microsoft.com/office/drawing/2014/main" id="{6100186E-95B0-AB29-6F1D-DBFBAA566DB2}"/>
              </a:ext>
            </a:extLst>
          </p:cNvPr>
          <p:cNvSpPr/>
          <p:nvPr userDrawn="1"/>
        </p:nvSpPr>
        <p:spPr>
          <a:xfrm>
            <a:off x="3955762" y="5952136"/>
            <a:ext cx="1455521" cy="932559"/>
          </a:xfrm>
          <a:custGeom>
            <a:avLst/>
            <a:gdLst>
              <a:gd name="connsiteX0" fmla="*/ 359906 w 1455521"/>
              <a:gd name="connsiteY0" fmla="*/ 0 h 932559"/>
              <a:gd name="connsiteX1" fmla="*/ 1095615 w 1455521"/>
              <a:gd name="connsiteY1" fmla="*/ 0 h 932559"/>
              <a:gd name="connsiteX2" fmla="*/ 1455521 w 1455521"/>
              <a:gd name="connsiteY2" fmla="*/ 633348 h 932559"/>
              <a:gd name="connsiteX3" fmla="*/ 1285492 w 1455521"/>
              <a:gd name="connsiteY3" fmla="*/ 932559 h 932559"/>
              <a:gd name="connsiteX4" fmla="*/ 170030 w 1455521"/>
              <a:gd name="connsiteY4" fmla="*/ 932559 h 932559"/>
              <a:gd name="connsiteX5" fmla="*/ 0 w 1455521"/>
              <a:gd name="connsiteY5" fmla="*/ 633348 h 9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32559">
                <a:moveTo>
                  <a:pt x="359906" y="0"/>
                </a:moveTo>
                <a:lnTo>
                  <a:pt x="1095615" y="0"/>
                </a:lnTo>
                <a:lnTo>
                  <a:pt x="1455521" y="633348"/>
                </a:lnTo>
                <a:lnTo>
                  <a:pt x="1285492" y="932559"/>
                </a:lnTo>
                <a:lnTo>
                  <a:pt x="170030" y="932559"/>
                </a:lnTo>
                <a:lnTo>
                  <a:pt x="0" y="633348"/>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Hexagon 27">
            <a:extLst>
              <a:ext uri="{FF2B5EF4-FFF2-40B4-BE49-F238E27FC236}">
                <a16:creationId xmlns:a16="http://schemas.microsoft.com/office/drawing/2014/main" id="{5275D449-7441-440B-8584-96D25256F24D}"/>
              </a:ext>
            </a:extLst>
          </p:cNvPr>
          <p:cNvSpPr/>
          <p:nvPr userDrawn="1"/>
        </p:nvSpPr>
        <p:spPr>
          <a:xfrm>
            <a:off x="2783996" y="5245443"/>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5" name="Hexagon 21">
            <a:extLst>
              <a:ext uri="{FF2B5EF4-FFF2-40B4-BE49-F238E27FC236}">
                <a16:creationId xmlns:a16="http://schemas.microsoft.com/office/drawing/2014/main" id="{AA088CB3-68C2-8BF7-640B-511D7AD708D4}"/>
              </a:ext>
            </a:extLst>
          </p:cNvPr>
          <p:cNvSpPr/>
          <p:nvPr userDrawn="1"/>
        </p:nvSpPr>
        <p:spPr>
          <a:xfrm>
            <a:off x="2757266" y="2493385"/>
            <a:ext cx="1467568" cy="1305975"/>
          </a:xfrm>
          <a:prstGeom prst="hexagon">
            <a:avLst>
              <a:gd name="adj" fmla="val 28413"/>
              <a:gd name="vf" fmla="val 115470"/>
            </a:avLst>
          </a:prstGeom>
          <a:noFill/>
          <a:ln w="19050">
            <a:solidFill>
              <a:srgbClr val="D84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5" name="Hexagon 28">
            <a:extLst>
              <a:ext uri="{FF2B5EF4-FFF2-40B4-BE49-F238E27FC236}">
                <a16:creationId xmlns:a16="http://schemas.microsoft.com/office/drawing/2014/main" id="{94CFCD79-F5CD-4175-96DE-1AC2E1999DB6}"/>
              </a:ext>
            </a:extLst>
          </p:cNvPr>
          <p:cNvSpPr/>
          <p:nvPr userDrawn="1"/>
        </p:nvSpPr>
        <p:spPr>
          <a:xfrm>
            <a:off x="2767144" y="3880620"/>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3" name="Freeform 42">
            <a:extLst>
              <a:ext uri="{FF2B5EF4-FFF2-40B4-BE49-F238E27FC236}">
                <a16:creationId xmlns:a16="http://schemas.microsoft.com/office/drawing/2014/main" id="{C8667104-E096-23C3-4C2C-5277C2AF5C57}"/>
              </a:ext>
            </a:extLst>
          </p:cNvPr>
          <p:cNvSpPr/>
          <p:nvPr userDrawn="1"/>
        </p:nvSpPr>
        <p:spPr>
          <a:xfrm>
            <a:off x="3702" y="448131"/>
            <a:ext cx="678871" cy="1266696"/>
          </a:xfrm>
          <a:custGeom>
            <a:avLst/>
            <a:gdLst>
              <a:gd name="connsiteX0" fmla="*/ 0 w 678871"/>
              <a:gd name="connsiteY0" fmla="*/ 0 h 1266696"/>
              <a:gd name="connsiteX1" fmla="*/ 318965 w 678871"/>
              <a:gd name="connsiteY1" fmla="*/ 0 h 1266696"/>
              <a:gd name="connsiteX2" fmla="*/ 678871 w 678871"/>
              <a:gd name="connsiteY2" fmla="*/ 633348 h 1266696"/>
              <a:gd name="connsiteX3" fmla="*/ 318965 w 678871"/>
              <a:gd name="connsiteY3" fmla="*/ 1266696 h 1266696"/>
              <a:gd name="connsiteX4" fmla="*/ 0 w 678871"/>
              <a:gd name="connsiteY4" fmla="*/ 1266696 h 1266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71" h="1266696">
                <a:moveTo>
                  <a:pt x="0" y="0"/>
                </a:moveTo>
                <a:lnTo>
                  <a:pt x="318965" y="0"/>
                </a:lnTo>
                <a:lnTo>
                  <a:pt x="678871" y="633348"/>
                </a:lnTo>
                <a:lnTo>
                  <a:pt x="318965" y="1266696"/>
                </a:lnTo>
                <a:lnTo>
                  <a:pt x="0" y="1266696"/>
                </a:lnTo>
                <a:close/>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Hexagon 31">
            <a:extLst>
              <a:ext uri="{FF2B5EF4-FFF2-40B4-BE49-F238E27FC236}">
                <a16:creationId xmlns:a16="http://schemas.microsoft.com/office/drawing/2014/main" id="{61BB4AB0-7C5C-4697-A25B-0AFD8754AB52}"/>
              </a:ext>
            </a:extLst>
          </p:cNvPr>
          <p:cNvSpPr/>
          <p:nvPr userDrawn="1"/>
        </p:nvSpPr>
        <p:spPr>
          <a:xfrm>
            <a:off x="1580353" y="3182793"/>
            <a:ext cx="1455521" cy="1266696"/>
          </a:xfrm>
          <a:prstGeom prst="hexagon">
            <a:avLst>
              <a:gd name="adj" fmla="val 28413"/>
              <a:gd name="vf" fmla="val 11547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7" name="Hexagon 28">
            <a:extLst>
              <a:ext uri="{FF2B5EF4-FFF2-40B4-BE49-F238E27FC236}">
                <a16:creationId xmlns:a16="http://schemas.microsoft.com/office/drawing/2014/main" id="{E4EF439B-1CC3-CA39-B62A-E54F83ED70D2}"/>
              </a:ext>
            </a:extLst>
          </p:cNvPr>
          <p:cNvSpPr/>
          <p:nvPr userDrawn="1"/>
        </p:nvSpPr>
        <p:spPr>
          <a:xfrm>
            <a:off x="396269" y="2511644"/>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6" name="Freeform 45">
            <a:extLst>
              <a:ext uri="{FF2B5EF4-FFF2-40B4-BE49-F238E27FC236}">
                <a16:creationId xmlns:a16="http://schemas.microsoft.com/office/drawing/2014/main" id="{2363FF00-E570-D743-258E-E9FEF4F02A08}"/>
              </a:ext>
            </a:extLst>
          </p:cNvPr>
          <p:cNvSpPr/>
          <p:nvPr userDrawn="1"/>
        </p:nvSpPr>
        <p:spPr>
          <a:xfrm>
            <a:off x="6334981" y="5962237"/>
            <a:ext cx="1455521" cy="901561"/>
          </a:xfrm>
          <a:custGeom>
            <a:avLst/>
            <a:gdLst>
              <a:gd name="connsiteX0" fmla="*/ 359906 w 1455521"/>
              <a:gd name="connsiteY0" fmla="*/ 0 h 901561"/>
              <a:gd name="connsiteX1" fmla="*/ 1095615 w 1455521"/>
              <a:gd name="connsiteY1" fmla="*/ 0 h 901561"/>
              <a:gd name="connsiteX2" fmla="*/ 1455521 w 1455521"/>
              <a:gd name="connsiteY2" fmla="*/ 633348 h 901561"/>
              <a:gd name="connsiteX3" fmla="*/ 1303107 w 1455521"/>
              <a:gd name="connsiteY3" fmla="*/ 901561 h 901561"/>
              <a:gd name="connsiteX4" fmla="*/ 152415 w 1455521"/>
              <a:gd name="connsiteY4" fmla="*/ 901561 h 901561"/>
              <a:gd name="connsiteX5" fmla="*/ 0 w 1455521"/>
              <a:gd name="connsiteY5" fmla="*/ 633348 h 90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01561">
                <a:moveTo>
                  <a:pt x="359906" y="0"/>
                </a:moveTo>
                <a:lnTo>
                  <a:pt x="1095615" y="0"/>
                </a:lnTo>
                <a:lnTo>
                  <a:pt x="1455521" y="633348"/>
                </a:lnTo>
                <a:lnTo>
                  <a:pt x="1303107" y="901561"/>
                </a:lnTo>
                <a:lnTo>
                  <a:pt x="152415" y="901561"/>
                </a:lnTo>
                <a:lnTo>
                  <a:pt x="0" y="633348"/>
                </a:lnTo>
                <a:close/>
              </a:path>
            </a:pathLst>
          </a:custGeom>
          <a:noFill/>
          <a:ln w="19050">
            <a:solidFill>
              <a:srgbClr val="98432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Hexagon 21">
            <a:extLst>
              <a:ext uri="{FF2B5EF4-FFF2-40B4-BE49-F238E27FC236}">
                <a16:creationId xmlns:a16="http://schemas.microsoft.com/office/drawing/2014/main" id="{A38FF139-88E9-67A9-6010-4EDFB851076B}"/>
              </a:ext>
            </a:extLst>
          </p:cNvPr>
          <p:cNvSpPr/>
          <p:nvPr userDrawn="1"/>
        </p:nvSpPr>
        <p:spPr>
          <a:xfrm>
            <a:off x="5150156" y="5261378"/>
            <a:ext cx="1455521" cy="1266696"/>
          </a:xfrm>
          <a:prstGeom prst="hexagon">
            <a:avLst>
              <a:gd name="adj" fmla="val 28413"/>
              <a:gd name="vf" fmla="val 115470"/>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 name="Hexagon 21">
            <a:extLst>
              <a:ext uri="{FF2B5EF4-FFF2-40B4-BE49-F238E27FC236}">
                <a16:creationId xmlns:a16="http://schemas.microsoft.com/office/drawing/2014/main" id="{99956147-4454-5EA6-FC9C-94C08EE35F28}"/>
              </a:ext>
            </a:extLst>
          </p:cNvPr>
          <p:cNvSpPr/>
          <p:nvPr userDrawn="1"/>
        </p:nvSpPr>
        <p:spPr>
          <a:xfrm>
            <a:off x="3948599" y="3206642"/>
            <a:ext cx="1455521" cy="1266696"/>
          </a:xfrm>
          <a:prstGeom prst="hexagon">
            <a:avLst>
              <a:gd name="adj" fmla="val 28413"/>
              <a:gd name="vf" fmla="val 1154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2" name="Title 1">
            <a:extLst>
              <a:ext uri="{FF2B5EF4-FFF2-40B4-BE49-F238E27FC236}">
                <a16:creationId xmlns:a16="http://schemas.microsoft.com/office/drawing/2014/main" id="{4722C9EB-D452-B3DF-5219-160F48DE789C}"/>
              </a:ext>
            </a:extLst>
          </p:cNvPr>
          <p:cNvSpPr>
            <a:spLocks noGrp="1"/>
          </p:cNvSpPr>
          <p:nvPr>
            <p:ph type="title"/>
          </p:nvPr>
        </p:nvSpPr>
        <p:spPr>
          <a:xfrm>
            <a:off x="6035040" y="731520"/>
            <a:ext cx="5394960" cy="2103120"/>
          </a:xfrm>
        </p:spPr>
        <p:txBody>
          <a:bodyPr anchor="b">
            <a:normAutofit/>
          </a:bodyPr>
          <a:lstStyle/>
          <a:p>
            <a:r>
              <a:rPr lang="en-US"/>
              <a:t>Click to edit Master title style</a:t>
            </a:r>
            <a:endParaRPr lang="en-US" dirty="0"/>
          </a:p>
        </p:txBody>
      </p:sp>
      <p:sp>
        <p:nvSpPr>
          <p:cNvPr id="21" name="Content Placeholder 47" descr="Click icon to add picture">
            <a:extLst>
              <a:ext uri="{FF2B5EF4-FFF2-40B4-BE49-F238E27FC236}">
                <a16:creationId xmlns:a16="http://schemas.microsoft.com/office/drawing/2014/main" id="{B7E46D91-6194-E279-CAE3-425E21FD4A83}"/>
              </a:ext>
            </a:extLst>
          </p:cNvPr>
          <p:cNvSpPr>
            <a:spLocks noGrp="1"/>
          </p:cNvSpPr>
          <p:nvPr>
            <p:ph type="body" sz="quarter" idx="27"/>
          </p:nvPr>
        </p:nvSpPr>
        <p:spPr>
          <a:xfrm>
            <a:off x="6035040" y="3108960"/>
            <a:ext cx="5394960" cy="1879791"/>
          </a:xfrm>
          <a:prstGeom prst="rect">
            <a:avLst/>
          </a:prstGeom>
        </p:spPr>
        <p:txBody>
          <a:bodyPr anchor="t">
            <a:normAutofit/>
          </a:bodyPr>
          <a:lstStyle>
            <a:lvl1pPr marL="0" indent="0" algn="l">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a:t>Click to edit Master text styles</a:t>
            </a:r>
          </a:p>
        </p:txBody>
      </p:sp>
      <p:sp>
        <p:nvSpPr>
          <p:cNvPr id="40" name="Freeform 39">
            <a:extLst>
              <a:ext uri="{FF2B5EF4-FFF2-40B4-BE49-F238E27FC236}">
                <a16:creationId xmlns:a16="http://schemas.microsoft.com/office/drawing/2014/main" id="{E3C8467A-0A34-2A65-92FE-F12F6A3D84A6}"/>
              </a:ext>
            </a:extLst>
          </p:cNvPr>
          <p:cNvSpPr/>
          <p:nvPr userDrawn="1"/>
        </p:nvSpPr>
        <p:spPr>
          <a:xfrm>
            <a:off x="-6538" y="1815084"/>
            <a:ext cx="697438" cy="1266696"/>
          </a:xfrm>
          <a:custGeom>
            <a:avLst/>
            <a:gdLst>
              <a:gd name="connsiteX0" fmla="*/ 0 w 732607"/>
              <a:gd name="connsiteY0" fmla="*/ 0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0" fmla="*/ 43961 w 732607"/>
              <a:gd name="connsiteY0" fmla="*/ 8793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5" fmla="*/ 43961 w 732607"/>
              <a:gd name="connsiteY5" fmla="*/ 8793 h 1266696"/>
              <a:gd name="connsiteX0" fmla="*/ 8792 w 697438"/>
              <a:gd name="connsiteY0" fmla="*/ 8793 h 1266696"/>
              <a:gd name="connsiteX1" fmla="*/ 337532 w 697438"/>
              <a:gd name="connsiteY1" fmla="*/ 0 h 1266696"/>
              <a:gd name="connsiteX2" fmla="*/ 697438 w 697438"/>
              <a:gd name="connsiteY2" fmla="*/ 633348 h 1266696"/>
              <a:gd name="connsiteX3" fmla="*/ 337532 w 697438"/>
              <a:gd name="connsiteY3" fmla="*/ 1266696 h 1266696"/>
              <a:gd name="connsiteX4" fmla="*/ 0 w 697438"/>
              <a:gd name="connsiteY4" fmla="*/ 1266696 h 1266696"/>
              <a:gd name="connsiteX5" fmla="*/ 8792 w 697438"/>
              <a:gd name="connsiteY5" fmla="*/ 8793 h 12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8" h="1266696">
                <a:moveTo>
                  <a:pt x="8792" y="8793"/>
                </a:moveTo>
                <a:lnTo>
                  <a:pt x="337532" y="0"/>
                </a:lnTo>
                <a:lnTo>
                  <a:pt x="697438" y="633348"/>
                </a:lnTo>
                <a:lnTo>
                  <a:pt x="337532" y="1266696"/>
                </a:lnTo>
                <a:lnTo>
                  <a:pt x="0" y="1266696"/>
                </a:lnTo>
                <a:cubicBezTo>
                  <a:pt x="0" y="844464"/>
                  <a:pt x="8792" y="431025"/>
                  <a:pt x="8792" y="8793"/>
                </a:cubicBezTo>
                <a:close/>
              </a:path>
            </a:pathLst>
          </a:cu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147334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518B595-5A04-0768-52B1-73F11E4754EA}"/>
              </a:ext>
            </a:extLst>
          </p:cNvPr>
          <p:cNvSpPr>
            <a:spLocks noGrp="1"/>
          </p:cNvSpPr>
          <p:nvPr>
            <p:ph type="title"/>
          </p:nvPr>
        </p:nvSpPr>
        <p:spPr>
          <a:xfrm>
            <a:off x="914400" y="3429000"/>
            <a:ext cx="4206240" cy="2377440"/>
          </a:xfrm>
        </p:spPr>
        <p:txBody>
          <a:bodyPr anchor="t">
            <a:noAutofit/>
          </a:bodyPr>
          <a:lstStyle>
            <a:lvl1pPr>
              <a:defRPr sz="3600"/>
            </a:lvl1pPr>
          </a:lstStyle>
          <a:p>
            <a:r>
              <a:rPr lang="en-US" noProof="0"/>
              <a:t>Click to edit Master title style</a:t>
            </a:r>
            <a:endParaRPr lang="en-US" noProof="0" dirty="0"/>
          </a:p>
        </p:txBody>
      </p:sp>
      <p:sp>
        <p:nvSpPr>
          <p:cNvPr id="6" name="Content Placeholder 4">
            <a:extLst>
              <a:ext uri="{FF2B5EF4-FFF2-40B4-BE49-F238E27FC236}">
                <a16:creationId xmlns:a16="http://schemas.microsoft.com/office/drawing/2014/main" id="{73CCCCFD-E0FE-BDB7-CF9D-FCA345E6BA55}"/>
              </a:ext>
            </a:extLst>
          </p:cNvPr>
          <p:cNvSpPr>
            <a:spLocks noGrp="1"/>
          </p:cNvSpPr>
          <p:nvPr>
            <p:ph sz="quarter" idx="35"/>
          </p:nvPr>
        </p:nvSpPr>
        <p:spPr>
          <a:xfrm>
            <a:off x="5394325" y="3429000"/>
            <a:ext cx="3475038" cy="2378075"/>
          </a:xfrm>
        </p:spPr>
        <p:txBody>
          <a:bodyPr anchor="ctr"/>
          <a:lstStyle>
            <a:lvl1pPr marL="347472">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Shape 4">
            <a:extLst>
              <a:ext uri="{FF2B5EF4-FFF2-40B4-BE49-F238E27FC236}">
                <a16:creationId xmlns:a16="http://schemas.microsoft.com/office/drawing/2014/main" id="{AE722AFD-22D7-4BD8-B055-3867C3800E16}"/>
              </a:ext>
            </a:extLst>
          </p:cNvPr>
          <p:cNvSpPr/>
          <p:nvPr userDrawn="1"/>
        </p:nvSpPr>
        <p:spPr>
          <a:xfrm>
            <a:off x="6282845" y="525294"/>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3" name="Freeform: Shape 12">
            <a:extLst>
              <a:ext uri="{FF2B5EF4-FFF2-40B4-BE49-F238E27FC236}">
                <a16:creationId xmlns:a16="http://schemas.microsoft.com/office/drawing/2014/main" id="{5D0355E4-3980-42A9-9376-74163520D39D}"/>
              </a:ext>
            </a:extLst>
          </p:cNvPr>
          <p:cNvSpPr/>
          <p:nvPr userDrawn="1"/>
        </p:nvSpPr>
        <p:spPr>
          <a:xfrm>
            <a:off x="8375472" y="496110"/>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6" name="Freeform: Shape 15">
            <a:extLst>
              <a:ext uri="{FF2B5EF4-FFF2-40B4-BE49-F238E27FC236}">
                <a16:creationId xmlns:a16="http://schemas.microsoft.com/office/drawing/2014/main" id="{B9D430ED-A815-4274-966C-8192C4230569}"/>
              </a:ext>
            </a:extLst>
          </p:cNvPr>
          <p:cNvSpPr/>
          <p:nvPr userDrawn="1"/>
        </p:nvSpPr>
        <p:spPr>
          <a:xfrm>
            <a:off x="9403474" y="231031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29" name="Freeform 28">
            <a:extLst>
              <a:ext uri="{FF2B5EF4-FFF2-40B4-BE49-F238E27FC236}">
                <a16:creationId xmlns:a16="http://schemas.microsoft.com/office/drawing/2014/main" id="{0B88ADED-0863-78D3-7710-E131932E965F}"/>
              </a:ext>
            </a:extLst>
          </p:cNvPr>
          <p:cNvSpPr/>
          <p:nvPr userDrawn="1"/>
        </p:nvSpPr>
        <p:spPr>
          <a:xfrm>
            <a:off x="10460480" y="505838"/>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8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8"/>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8" name="Freeform 27">
            <a:extLst>
              <a:ext uri="{FF2B5EF4-FFF2-40B4-BE49-F238E27FC236}">
                <a16:creationId xmlns:a16="http://schemas.microsoft.com/office/drawing/2014/main" id="{32435EB1-8BEE-9EEE-D9E4-E53D56B7E09C}"/>
              </a:ext>
            </a:extLst>
          </p:cNvPr>
          <p:cNvSpPr/>
          <p:nvPr userDrawn="1"/>
        </p:nvSpPr>
        <p:spPr>
          <a:xfrm>
            <a:off x="11498097" y="2436654"/>
            <a:ext cx="698022" cy="1868948"/>
          </a:xfrm>
          <a:custGeom>
            <a:avLst/>
            <a:gdLst>
              <a:gd name="connsiteX0" fmla="*/ 698022 w 698022"/>
              <a:gd name="connsiteY0" fmla="*/ 0 h 1868948"/>
              <a:gd name="connsiteX1" fmla="*/ 698022 w 698022"/>
              <a:gd name="connsiteY1" fmla="*/ 1868948 h 1868948"/>
              <a:gd name="connsiteX2" fmla="*/ 0 w 698022"/>
              <a:gd name="connsiteY2" fmla="*/ 1477709 h 1868948"/>
              <a:gd name="connsiteX3" fmla="*/ 0 w 698022"/>
              <a:gd name="connsiteY3" fmla="*/ 397939 h 1868948"/>
            </a:gdLst>
            <a:ahLst/>
            <a:cxnLst>
              <a:cxn ang="0">
                <a:pos x="connsiteX0" y="connsiteY0"/>
              </a:cxn>
              <a:cxn ang="0">
                <a:pos x="connsiteX1" y="connsiteY1"/>
              </a:cxn>
              <a:cxn ang="0">
                <a:pos x="connsiteX2" y="connsiteY2"/>
              </a:cxn>
              <a:cxn ang="0">
                <a:pos x="connsiteX3" y="connsiteY3"/>
              </a:cxn>
            </a:cxnLst>
            <a:rect l="l" t="t" r="r" b="b"/>
            <a:pathLst>
              <a:path w="698022" h="1868948">
                <a:moveTo>
                  <a:pt x="698022" y="0"/>
                </a:moveTo>
                <a:lnTo>
                  <a:pt x="698022" y="1868948"/>
                </a:lnTo>
                <a:lnTo>
                  <a:pt x="0" y="1477709"/>
                </a:lnTo>
                <a:lnTo>
                  <a:pt x="0" y="397939"/>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29">
            <a:extLst>
              <a:ext uri="{FF2B5EF4-FFF2-40B4-BE49-F238E27FC236}">
                <a16:creationId xmlns:a16="http://schemas.microsoft.com/office/drawing/2014/main" id="{2692688E-3654-181E-6244-F2CED7612746}"/>
              </a:ext>
            </a:extLst>
          </p:cNvPr>
          <p:cNvSpPr/>
          <p:nvPr userDrawn="1"/>
        </p:nvSpPr>
        <p:spPr>
          <a:xfrm>
            <a:off x="10460480" y="4114794"/>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9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9"/>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Footer Placeholder 1">
            <a:extLst>
              <a:ext uri="{FF2B5EF4-FFF2-40B4-BE49-F238E27FC236}">
                <a16:creationId xmlns:a16="http://schemas.microsoft.com/office/drawing/2014/main" id="{D6B1A7E0-D0BF-7FCA-D296-94BFC0D611C5}"/>
              </a:ext>
            </a:extLst>
          </p:cNvPr>
          <p:cNvSpPr>
            <a:spLocks noGrp="1"/>
          </p:cNvSpPr>
          <p:nvPr>
            <p:ph type="ftr" sz="quarter" idx="33"/>
          </p:nvPr>
        </p:nvSpPr>
        <p:spPr/>
        <p:txBody>
          <a:bodyPr/>
          <a:lstStyle/>
          <a:p>
            <a:endParaRPr lang="en-US" noProof="0" dirty="0"/>
          </a:p>
        </p:txBody>
      </p:sp>
      <p:sp>
        <p:nvSpPr>
          <p:cNvPr id="3" name="Slide Number Placeholder 2">
            <a:extLst>
              <a:ext uri="{FF2B5EF4-FFF2-40B4-BE49-F238E27FC236}">
                <a16:creationId xmlns:a16="http://schemas.microsoft.com/office/drawing/2014/main" id="{FCAC10D1-DF42-8734-0793-84312B963E62}"/>
              </a:ext>
            </a:extLst>
          </p:cNvPr>
          <p:cNvSpPr>
            <a:spLocks noGrp="1"/>
          </p:cNvSpPr>
          <p:nvPr>
            <p:ph type="sldNum" sz="quarter" idx="34"/>
          </p:nvPr>
        </p:nvSpPr>
        <p:spPr/>
        <p:txBody>
          <a:bodyPr/>
          <a:lstStyle/>
          <a:p>
            <a:fld id="{47FEACEE-25B4-4A2D-B147-27296E36371D}" type="slidenum">
              <a:rPr lang="en-US" altLang="zh-CN" noProof="0" smtClean="0"/>
              <a:pPr/>
              <a:t>‹#›</a:t>
            </a:fld>
            <a:endParaRPr lang="en-US" altLang="zh-CN" noProof="0" dirty="0"/>
          </a:p>
        </p:txBody>
      </p:sp>
      <p:sp>
        <p:nvSpPr>
          <p:cNvPr id="8" name="Freeform 7">
            <a:extLst>
              <a:ext uri="{FF2B5EF4-FFF2-40B4-BE49-F238E27FC236}">
                <a16:creationId xmlns:a16="http://schemas.microsoft.com/office/drawing/2014/main" id="{24C8F37E-3F74-F3FA-C9D8-7083DF2BBECC}"/>
              </a:ext>
            </a:extLst>
          </p:cNvPr>
          <p:cNvSpPr/>
          <p:nvPr userDrawn="1"/>
        </p:nvSpPr>
        <p:spPr>
          <a:xfrm>
            <a:off x="7325349" y="0"/>
            <a:ext cx="1911968" cy="866964"/>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8">
            <a:extLst>
              <a:ext uri="{FF2B5EF4-FFF2-40B4-BE49-F238E27FC236}">
                <a16:creationId xmlns:a16="http://schemas.microsoft.com/office/drawing/2014/main" id="{FB905CE6-1C2F-E053-4D14-6B86F4EFDC10}"/>
              </a:ext>
            </a:extLst>
          </p:cNvPr>
          <p:cNvSpPr/>
          <p:nvPr userDrawn="1"/>
        </p:nvSpPr>
        <p:spPr>
          <a:xfrm>
            <a:off x="9416816" y="0"/>
            <a:ext cx="1911968" cy="866964"/>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12">
            <a:extLst>
              <a:ext uri="{FF2B5EF4-FFF2-40B4-BE49-F238E27FC236}">
                <a16:creationId xmlns:a16="http://schemas.microsoft.com/office/drawing/2014/main" id="{0B2D3BF4-495E-23C2-9911-15BC9E0D8EA7}"/>
              </a:ext>
            </a:extLst>
          </p:cNvPr>
          <p:cNvSpPr/>
          <p:nvPr userDrawn="1"/>
        </p:nvSpPr>
        <p:spPr>
          <a:xfrm>
            <a:off x="1571157" y="505838"/>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8" name="Freeform 17">
            <a:extLst>
              <a:ext uri="{FF2B5EF4-FFF2-40B4-BE49-F238E27FC236}">
                <a16:creationId xmlns:a16="http://schemas.microsoft.com/office/drawing/2014/main" id="{62629C19-89EB-BC19-9230-7F7675E16EFF}"/>
              </a:ext>
            </a:extLst>
          </p:cNvPr>
          <p:cNvSpPr/>
          <p:nvPr userDrawn="1"/>
        </p:nvSpPr>
        <p:spPr>
          <a:xfrm>
            <a:off x="521034" y="0"/>
            <a:ext cx="1911968" cy="866964"/>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2"/>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143481105"/>
      </p:ext>
    </p:extLst>
  </p:cSld>
  <p:clrMapOvr>
    <a:masterClrMapping/>
  </p:clrMapOvr>
  <p:extLst>
    <p:ext uri="{DCECCB84-F9BA-43D5-87BE-67443E8EF086}">
      <p15:sldGuideLst xmlns:p15="http://schemas.microsoft.com/office/powerpoint/2012/main">
        <p15:guide id="1" orient="horz" pos="528">
          <p15:clr>
            <a:srgbClr val="FBAE40"/>
          </p15:clr>
        </p15:guide>
        <p15:guide id="2" pos="50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5998464" y="731520"/>
            <a:ext cx="5029200" cy="3291840"/>
          </a:xfrm>
        </p:spPr>
        <p:txBody>
          <a:bodyPr anchor="b">
            <a:normAutofit/>
          </a:bodyPr>
          <a:lstStyle/>
          <a:p>
            <a:r>
              <a:rPr lang="en-US" noProof="0"/>
              <a:t>Click to edit Master title style</a:t>
            </a:r>
            <a:endParaRPr lang="en-US" noProof="0" dirty="0"/>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6117336" y="4172084"/>
            <a:ext cx="4910328" cy="1005840"/>
          </a:xfrm>
          <a:prstGeom prst="rect">
            <a:avLst/>
          </a:prstGeom>
        </p:spPr>
        <p:txBody>
          <a:bodyPr>
            <a:normAutofit/>
          </a:bodyPr>
          <a:lstStyle>
            <a:lvl1pPr marL="0" indent="0">
              <a:lnSpc>
                <a:spcPct val="100000"/>
              </a:lnSpc>
              <a:buNone/>
              <a:defRPr sz="18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2" name="Freeform: Shape 5">
            <a:extLst>
              <a:ext uri="{FF2B5EF4-FFF2-40B4-BE49-F238E27FC236}">
                <a16:creationId xmlns:a16="http://schemas.microsoft.com/office/drawing/2014/main" id="{B17C1EC9-3787-8D41-B5F1-BF16FD5C7ACB}"/>
              </a:ext>
            </a:extLst>
          </p:cNvPr>
          <p:cNvSpPr/>
          <p:nvPr userDrawn="1"/>
        </p:nvSpPr>
        <p:spPr>
          <a:xfrm>
            <a:off x="3843559" y="722518"/>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4" name="Freeform: Shape 6">
            <a:extLst>
              <a:ext uri="{FF2B5EF4-FFF2-40B4-BE49-F238E27FC236}">
                <a16:creationId xmlns:a16="http://schemas.microsoft.com/office/drawing/2014/main" id="{E945D8B2-8BED-B43F-8D56-AB19D0D29970}"/>
              </a:ext>
            </a:extLst>
          </p:cNvPr>
          <p:cNvSpPr/>
          <p:nvPr userDrawn="1"/>
        </p:nvSpPr>
        <p:spPr>
          <a:xfrm>
            <a:off x="1223929" y="1436914"/>
            <a:ext cx="2857005" cy="326977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600" noProof="0" dirty="0"/>
          </a:p>
        </p:txBody>
      </p:sp>
      <p:sp>
        <p:nvSpPr>
          <p:cNvPr id="5" name="Freeform: Shape 7">
            <a:extLst>
              <a:ext uri="{FF2B5EF4-FFF2-40B4-BE49-F238E27FC236}">
                <a16:creationId xmlns:a16="http://schemas.microsoft.com/office/drawing/2014/main" id="{3853EA5E-735A-20F3-684A-C0AD030EC2D4}"/>
              </a:ext>
            </a:extLst>
          </p:cNvPr>
          <p:cNvSpPr/>
          <p:nvPr userDrawn="1"/>
        </p:nvSpPr>
        <p:spPr>
          <a:xfrm>
            <a:off x="758702" y="3457554"/>
            <a:ext cx="1208037" cy="13817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6" name="Freeform: Shape 11">
            <a:extLst>
              <a:ext uri="{FF2B5EF4-FFF2-40B4-BE49-F238E27FC236}">
                <a16:creationId xmlns:a16="http://schemas.microsoft.com/office/drawing/2014/main" id="{75DB4848-0824-8316-ED27-44DF37AD6F3D}"/>
              </a:ext>
            </a:extLst>
          </p:cNvPr>
          <p:cNvSpPr/>
          <p:nvPr userDrawn="1"/>
        </p:nvSpPr>
        <p:spPr>
          <a:xfrm>
            <a:off x="2917915" y="4662164"/>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cxnSp>
        <p:nvCxnSpPr>
          <p:cNvPr id="7" name="Straight Connector 2">
            <a:extLst>
              <a:ext uri="{FF2B5EF4-FFF2-40B4-BE49-F238E27FC236}">
                <a16:creationId xmlns:a16="http://schemas.microsoft.com/office/drawing/2014/main" id="{8784B377-2FE4-4091-C29F-46938ECFA73E}"/>
              </a:ext>
            </a:extLst>
          </p:cNvPr>
          <p:cNvCxnSpPr/>
          <p:nvPr userDrawn="1"/>
        </p:nvCxnSpPr>
        <p:spPr>
          <a:xfrm>
            <a:off x="5998709" y="4172084"/>
            <a:ext cx="0" cy="760288"/>
          </a:xfrm>
          <a:prstGeom prst="line">
            <a:avLst/>
          </a:prstGeom>
          <a:noFill/>
          <a:ln w="19050" cap="flat" cmpd="sng" algn="ctr">
            <a:solidFill>
              <a:srgbClr val="D84400"/>
            </a:solidFill>
            <a:prstDash val="solid"/>
            <a:miter lim="800000"/>
          </a:ln>
          <a:effectLst/>
        </p:spPr>
      </p:cxnSp>
    </p:spTree>
    <p:extLst>
      <p:ext uri="{BB962C8B-B14F-4D97-AF65-F5344CB8AC3E}">
        <p14:creationId xmlns:p14="http://schemas.microsoft.com/office/powerpoint/2010/main" val="2612047778"/>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01">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820F9CA-E84D-E159-524A-398712EC6AFE}"/>
              </a:ext>
            </a:extLst>
          </p:cNvPr>
          <p:cNvGrpSpPr/>
          <p:nvPr userDrawn="1"/>
        </p:nvGrpSpPr>
        <p:grpSpPr>
          <a:xfrm>
            <a:off x="879765" y="-10376"/>
            <a:ext cx="10794247" cy="1864808"/>
            <a:chOff x="879765" y="-10376"/>
            <a:chExt cx="10794247" cy="1864808"/>
          </a:xfrm>
        </p:grpSpPr>
        <p:sp>
          <p:nvSpPr>
            <p:cNvPr id="12" name="Freeform: Shape 12">
              <a:extLst>
                <a:ext uri="{FF2B5EF4-FFF2-40B4-BE49-F238E27FC236}">
                  <a16:creationId xmlns:a16="http://schemas.microsoft.com/office/drawing/2014/main" id="{7674207A-3643-0D40-E3B5-F11FCACBAA74}"/>
                </a:ext>
              </a:extLst>
            </p:cNvPr>
            <p:cNvSpPr/>
            <p:nvPr/>
          </p:nvSpPr>
          <p:spPr>
            <a:xfrm>
              <a:off x="8893126" y="351937"/>
              <a:ext cx="1331054" cy="150249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7" name="Freeform: Shape 12">
              <a:extLst>
                <a:ext uri="{FF2B5EF4-FFF2-40B4-BE49-F238E27FC236}">
                  <a16:creationId xmlns:a16="http://schemas.microsoft.com/office/drawing/2014/main" id="{9619B847-88FE-63C2-96AC-161C08F5934F}"/>
                </a:ext>
              </a:extLst>
            </p:cNvPr>
            <p:cNvSpPr/>
            <p:nvPr/>
          </p:nvSpPr>
          <p:spPr>
            <a:xfrm>
              <a:off x="5985740" y="345168"/>
              <a:ext cx="1331054" cy="150249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8" name="Freeform 6">
              <a:extLst>
                <a:ext uri="{FF2B5EF4-FFF2-40B4-BE49-F238E27FC236}">
                  <a16:creationId xmlns:a16="http://schemas.microsoft.com/office/drawing/2014/main" id="{228172F9-6711-D31B-2F7B-A4ECDEAB360C}"/>
                </a:ext>
              </a:extLst>
            </p:cNvPr>
            <p:cNvSpPr/>
            <p:nvPr/>
          </p:nvSpPr>
          <p:spPr>
            <a:xfrm>
              <a:off x="5255120" y="0"/>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1">
                <a:lumMod val="60000"/>
                <a:lumOff val="4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7">
              <a:extLst>
                <a:ext uri="{FF2B5EF4-FFF2-40B4-BE49-F238E27FC236}">
                  <a16:creationId xmlns:a16="http://schemas.microsoft.com/office/drawing/2014/main" id="{1732E38F-F657-48F0-5783-63C7EDB52F87}"/>
                </a:ext>
              </a:extLst>
            </p:cNvPr>
            <p:cNvSpPr/>
            <p:nvPr/>
          </p:nvSpPr>
          <p:spPr>
            <a:xfrm>
              <a:off x="6710252" y="0"/>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12">
              <a:extLst>
                <a:ext uri="{FF2B5EF4-FFF2-40B4-BE49-F238E27FC236}">
                  <a16:creationId xmlns:a16="http://schemas.microsoft.com/office/drawing/2014/main" id="{601F8F38-CEFA-8374-19C9-69BA4F7D10DF}"/>
                </a:ext>
              </a:extLst>
            </p:cNvPr>
            <p:cNvSpPr/>
            <p:nvPr/>
          </p:nvSpPr>
          <p:spPr>
            <a:xfrm>
              <a:off x="1610385" y="351937"/>
              <a:ext cx="1331054" cy="150249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11" name="Freeform 9">
              <a:extLst>
                <a:ext uri="{FF2B5EF4-FFF2-40B4-BE49-F238E27FC236}">
                  <a16:creationId xmlns:a16="http://schemas.microsoft.com/office/drawing/2014/main" id="{0659428E-002A-3B5E-D9E8-A2B206826D40}"/>
                </a:ext>
              </a:extLst>
            </p:cNvPr>
            <p:cNvSpPr/>
            <p:nvPr/>
          </p:nvSpPr>
          <p:spPr>
            <a:xfrm>
              <a:off x="879765" y="0"/>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1">
                <a:lumMod val="60000"/>
                <a:lumOff val="4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F3F6BB30-EA63-53B6-1493-0B0220BC1FF8}"/>
                </a:ext>
              </a:extLst>
            </p:cNvPr>
            <p:cNvSpPr/>
            <p:nvPr/>
          </p:nvSpPr>
          <p:spPr>
            <a:xfrm>
              <a:off x="2336512" y="-10376"/>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3B6E5B6F-28D6-E7F3-B009-0B5623E38F22}"/>
                </a:ext>
              </a:extLst>
            </p:cNvPr>
            <p:cNvSpPr/>
            <p:nvPr/>
          </p:nvSpPr>
          <p:spPr>
            <a:xfrm>
              <a:off x="8160084" y="-10376"/>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4817D92F-B8AA-2300-DC90-9AA1D5E54408}"/>
                </a:ext>
              </a:extLst>
            </p:cNvPr>
            <p:cNvSpPr/>
            <p:nvPr/>
          </p:nvSpPr>
          <p:spPr>
            <a:xfrm>
              <a:off x="9615216" y="0"/>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2">
              <a:extLst>
                <a:ext uri="{FF2B5EF4-FFF2-40B4-BE49-F238E27FC236}">
                  <a16:creationId xmlns:a16="http://schemas.microsoft.com/office/drawing/2014/main" id="{F40AC1C2-6632-AEFE-E7DF-2E1BB06D857A}"/>
                </a:ext>
              </a:extLst>
            </p:cNvPr>
            <p:cNvSpPr/>
            <p:nvPr/>
          </p:nvSpPr>
          <p:spPr>
            <a:xfrm>
              <a:off x="10342958" y="320527"/>
              <a:ext cx="1331054" cy="150249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grpSp>
      <p:sp>
        <p:nvSpPr>
          <p:cNvPr id="2" name="Title 1"/>
          <p:cNvSpPr>
            <a:spLocks noGrp="1"/>
          </p:cNvSpPr>
          <p:nvPr>
            <p:ph type="title"/>
          </p:nvPr>
        </p:nvSpPr>
        <p:spPr>
          <a:xfrm>
            <a:off x="914400" y="2487168"/>
            <a:ext cx="4572000" cy="3383280"/>
          </a:xfrm>
        </p:spPr>
        <p:txBody>
          <a:bodyPr anchor="t">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217920" y="2487168"/>
            <a:ext cx="5029200" cy="3383280"/>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453787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with image">
    <p:bg>
      <p:bgPr>
        <a:solidFill>
          <a:schemeClr val="accent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C2501B-DEA6-190E-3633-E32F635B7CE1}"/>
              </a:ext>
            </a:extLst>
          </p:cNvPr>
          <p:cNvSpPr>
            <a:spLocks noGrp="1"/>
          </p:cNvSpPr>
          <p:nvPr>
            <p:ph type="title"/>
          </p:nvPr>
        </p:nvSpPr>
        <p:spPr>
          <a:xfrm>
            <a:off x="1143000" y="3200400"/>
            <a:ext cx="5029200" cy="2743200"/>
          </a:xfrm>
        </p:spPr>
        <p:txBody>
          <a:bodyPr anchor="t">
            <a:normAutofit/>
          </a:bodyPr>
          <a:lstStyle>
            <a:lvl1pPr>
              <a:defRPr sz="4800"/>
            </a:lvl1pPr>
          </a:lstStyle>
          <a:p>
            <a:r>
              <a:rPr lang="en-US" noProof="0"/>
              <a:t>Click to edit Master title style</a:t>
            </a:r>
            <a:endParaRPr lang="en-US" noProof="0" dirty="0"/>
          </a:p>
        </p:txBody>
      </p:sp>
      <p:pic>
        <p:nvPicPr>
          <p:cNvPr id="10" name="Picture Placeholder 31">
            <a:extLst>
              <a:ext uri="{FF2B5EF4-FFF2-40B4-BE49-F238E27FC236}">
                <a16:creationId xmlns:a16="http://schemas.microsoft.com/office/drawing/2014/main" id="{373D33A6-83B0-5538-2873-8856E4E60DC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55" b="2555"/>
          <a:stretch>
            <a:fillRect/>
          </a:stretch>
        </p:blipFill>
        <p:spPr>
          <a:xfrm>
            <a:off x="6504265" y="3029080"/>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accent5">
              <a:alpha val="30000"/>
            </a:schemeClr>
          </a:solidFill>
        </p:spPr>
      </p:pic>
      <p:sp>
        <p:nvSpPr>
          <p:cNvPr id="7" name="Content placeholder 47">
            <a:extLst>
              <a:ext uri="{FF2B5EF4-FFF2-40B4-BE49-F238E27FC236}">
                <a16:creationId xmlns:a16="http://schemas.microsoft.com/office/drawing/2014/main" id="{3944D979-8121-82AA-A130-38072F1EA83F}"/>
              </a:ext>
            </a:extLst>
          </p:cNvPr>
          <p:cNvSpPr>
            <a:spLocks noGrp="1"/>
          </p:cNvSpPr>
          <p:nvPr>
            <p:ph type="pic" sz="quarter" idx="47" hasCustomPrompt="1"/>
          </p:nvPr>
        </p:nvSpPr>
        <p:spPr>
          <a:xfrm>
            <a:off x="7493157" y="529148"/>
            <a:ext cx="4248873" cy="473113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anchor="ctr">
            <a:noAutofit/>
          </a:bodyPr>
          <a:lstStyle>
            <a:lvl1pPr marL="0" indent="0" algn="ctr">
              <a:buNone/>
              <a:defRPr>
                <a:solidFill>
                  <a:schemeClr val="bg1"/>
                </a:solidFill>
              </a:defRPr>
            </a:lvl1pPr>
          </a:lstStyle>
          <a:p>
            <a:r>
              <a:rPr lang="en-US" altLang="zh-CN" noProof="0" dirty="0"/>
              <a:t>Click icon to add picture≈≈</a:t>
            </a:r>
          </a:p>
        </p:txBody>
      </p:sp>
      <p:sp>
        <p:nvSpPr>
          <p:cNvPr id="27" name="Content placeholder 47" descr="Click icon to add picture">
            <a:extLst>
              <a:ext uri="{FF2B5EF4-FFF2-40B4-BE49-F238E27FC236}">
                <a16:creationId xmlns:a16="http://schemas.microsoft.com/office/drawing/2014/main" id="{EA8265B5-83C5-4AE9-88AB-3F2443B57F00}"/>
              </a:ext>
            </a:extLst>
          </p:cNvPr>
          <p:cNvSpPr>
            <a:spLocks noGrp="1"/>
          </p:cNvSpPr>
          <p:nvPr>
            <p:ph type="body" sz="quarter" idx="28"/>
          </p:nvPr>
        </p:nvSpPr>
        <p:spPr>
          <a:xfrm>
            <a:off x="1261872" y="2240280"/>
            <a:ext cx="5029200" cy="760288"/>
          </a:xfrm>
          <a:prstGeom prst="rect">
            <a:avLst/>
          </a:prstGeom>
        </p:spPr>
        <p:txBody>
          <a:bodyPr anchor="b">
            <a:normAutofit/>
          </a:bodyPr>
          <a:lstStyle>
            <a:lvl1pPr marL="0" indent="0">
              <a:lnSpc>
                <a:spcPct val="100000"/>
              </a:lnSpc>
              <a:buNone/>
              <a:defRPr sz="2000" b="0">
                <a:solidFill>
                  <a:schemeClr val="bg1"/>
                </a:solidFill>
              </a:defRPr>
            </a:lvl1pPr>
            <a:lvl2pPr>
              <a:defRPr sz="1000"/>
            </a:lvl2pPr>
            <a:lvl3pPr>
              <a:defRPr sz="900"/>
            </a:lvl3pPr>
            <a:lvl4pPr>
              <a:defRPr sz="800"/>
            </a:lvl4pPr>
            <a:lvl5pPr>
              <a:defRPr sz="800"/>
            </a:lvl5pPr>
          </a:lstStyle>
          <a:p>
            <a:pPr lvl="0"/>
            <a:r>
              <a:rPr lang="en-US" altLang="zh-CN" noProof="0"/>
              <a:t>Click to edit Master text styles</a:t>
            </a:r>
          </a:p>
        </p:txBody>
      </p:sp>
      <p:sp>
        <p:nvSpPr>
          <p:cNvPr id="5" name="Freeform: Shape 25">
            <a:extLst>
              <a:ext uri="{FF2B5EF4-FFF2-40B4-BE49-F238E27FC236}">
                <a16:creationId xmlns:a16="http://schemas.microsoft.com/office/drawing/2014/main" id="{8A1DBD66-3066-DF70-EF94-95DF0D7A6503}"/>
              </a:ext>
            </a:extLst>
          </p:cNvPr>
          <p:cNvSpPr/>
          <p:nvPr userDrawn="1"/>
        </p:nvSpPr>
        <p:spPr>
          <a:xfrm flipH="1">
            <a:off x="7400972" y="4594440"/>
            <a:ext cx="1347680" cy="158117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6" name="Freeform: Shape 11">
            <a:extLst>
              <a:ext uri="{FF2B5EF4-FFF2-40B4-BE49-F238E27FC236}">
                <a16:creationId xmlns:a16="http://schemas.microsoft.com/office/drawing/2014/main" id="{D2CC929C-40BF-4EF5-7910-7F657CAF8CA9}"/>
              </a:ext>
            </a:extLst>
          </p:cNvPr>
          <p:cNvSpPr/>
          <p:nvPr userDrawn="1"/>
        </p:nvSpPr>
        <p:spPr>
          <a:xfrm>
            <a:off x="6521016" y="4772906"/>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cxnSp>
        <p:nvCxnSpPr>
          <p:cNvPr id="9" name="Straight Connector 2">
            <a:extLst>
              <a:ext uri="{FF2B5EF4-FFF2-40B4-BE49-F238E27FC236}">
                <a16:creationId xmlns:a16="http://schemas.microsoft.com/office/drawing/2014/main" id="{66E94398-47F0-267C-6791-5C30B1CEF496}"/>
              </a:ext>
            </a:extLst>
          </p:cNvPr>
          <p:cNvCxnSpPr/>
          <p:nvPr userDrawn="1"/>
        </p:nvCxnSpPr>
        <p:spPr>
          <a:xfrm>
            <a:off x="1142663" y="2282891"/>
            <a:ext cx="0" cy="760288"/>
          </a:xfrm>
          <a:prstGeom prst="line">
            <a:avLst/>
          </a:prstGeom>
          <a:noFill/>
          <a:ln w="19050" cap="flat" cmpd="sng" algn="ctr">
            <a:solidFill>
              <a:srgbClr val="D84400"/>
            </a:solidFill>
            <a:prstDash val="solid"/>
            <a:miter lim="800000"/>
          </a:ln>
          <a:effectLst/>
        </p:spPr>
      </p:cxnSp>
    </p:spTree>
    <p:extLst>
      <p:ext uri="{BB962C8B-B14F-4D97-AF65-F5344CB8AC3E}">
        <p14:creationId xmlns:p14="http://schemas.microsoft.com/office/powerpoint/2010/main" val="777926280"/>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01">
    <p:spTree>
      <p:nvGrpSpPr>
        <p:cNvPr id="1" name=""/>
        <p:cNvGrpSpPr/>
        <p:nvPr/>
      </p:nvGrpSpPr>
      <p:grpSpPr>
        <a:xfrm>
          <a:off x="0" y="0"/>
          <a:ext cx="0" cy="0"/>
          <a:chOff x="0" y="0"/>
          <a:chExt cx="0" cy="0"/>
        </a:xfrm>
      </p:grpSpPr>
      <p:sp>
        <p:nvSpPr>
          <p:cNvPr id="11" name="Title Placeholder 4">
            <a:extLst>
              <a:ext uri="{FF2B5EF4-FFF2-40B4-BE49-F238E27FC236}">
                <a16:creationId xmlns:a16="http://schemas.microsoft.com/office/drawing/2014/main" id="{05751864-B11A-0286-13EA-2AC2A2C8DD5D}"/>
              </a:ext>
            </a:extLst>
          </p:cNvPr>
          <p:cNvSpPr>
            <a:spLocks noGrp="1"/>
          </p:cNvSpPr>
          <p:nvPr>
            <p:ph type="title"/>
          </p:nvPr>
        </p:nvSpPr>
        <p:spPr>
          <a:xfrm>
            <a:off x="914400" y="731520"/>
            <a:ext cx="4663440" cy="1737360"/>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3E7A93C-2947-B6E4-C693-7C485DDC0135}"/>
              </a:ext>
            </a:extLst>
          </p:cNvPr>
          <p:cNvSpPr>
            <a:spLocks noGrp="1"/>
          </p:cNvSpPr>
          <p:nvPr>
            <p:ph idx="1"/>
          </p:nvPr>
        </p:nvSpPr>
        <p:spPr>
          <a:xfrm>
            <a:off x="5852160" y="731520"/>
            <a:ext cx="5486400" cy="173736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2">
            <a:extLst>
              <a:ext uri="{FF2B5EF4-FFF2-40B4-BE49-F238E27FC236}">
                <a16:creationId xmlns:a16="http://schemas.microsoft.com/office/drawing/2014/main" id="{E8A3F288-990F-014E-F099-1E3091477CA7}"/>
              </a:ext>
            </a:extLst>
          </p:cNvPr>
          <p:cNvSpPr>
            <a:spLocks noGrp="1"/>
          </p:cNvSpPr>
          <p:nvPr>
            <p:ph idx="30"/>
          </p:nvPr>
        </p:nvSpPr>
        <p:spPr>
          <a:xfrm>
            <a:off x="914400" y="2743200"/>
            <a:ext cx="8348472" cy="3374136"/>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reeform: Shape 5">
            <a:extLst>
              <a:ext uri="{FF2B5EF4-FFF2-40B4-BE49-F238E27FC236}">
                <a16:creationId xmlns:a16="http://schemas.microsoft.com/office/drawing/2014/main" id="{3F619E6B-153E-B522-47EB-4104C405736C}"/>
              </a:ext>
            </a:extLst>
          </p:cNvPr>
          <p:cNvSpPr/>
          <p:nvPr userDrawn="1"/>
        </p:nvSpPr>
        <p:spPr>
          <a:xfrm>
            <a:off x="10551278" y="4665388"/>
            <a:ext cx="603952" cy="68174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Freeform 11">
            <a:extLst>
              <a:ext uri="{FF2B5EF4-FFF2-40B4-BE49-F238E27FC236}">
                <a16:creationId xmlns:a16="http://schemas.microsoft.com/office/drawing/2014/main" id="{687A7B3D-E004-6D6A-5979-8F1BADBC9237}"/>
              </a:ext>
            </a:extLst>
          </p:cNvPr>
          <p:cNvSpPr/>
          <p:nvPr userDrawn="1"/>
        </p:nvSpPr>
        <p:spPr>
          <a:xfrm>
            <a:off x="10524774" y="5146146"/>
            <a:ext cx="1667226" cy="1711855"/>
          </a:xfrm>
          <a:custGeom>
            <a:avLst/>
            <a:gdLst>
              <a:gd name="connsiteX0" fmla="*/ 998834 w 1667226"/>
              <a:gd name="connsiteY0" fmla="*/ 0 h 1711855"/>
              <a:gd name="connsiteX1" fmla="*/ 1667226 w 1667226"/>
              <a:gd name="connsiteY1" fmla="*/ 373790 h 1711855"/>
              <a:gd name="connsiteX2" fmla="*/ 1667226 w 1667226"/>
              <a:gd name="connsiteY2" fmla="*/ 1711855 h 1711855"/>
              <a:gd name="connsiteX3" fmla="*/ 48502 w 1667226"/>
              <a:gd name="connsiteY3" fmla="*/ 1711855 h 1711855"/>
              <a:gd name="connsiteX4" fmla="*/ 0 w 1667226"/>
              <a:gd name="connsiteY4" fmla="*/ 1684915 h 1711855"/>
              <a:gd name="connsiteX5" fmla="*/ 0 w 1667226"/>
              <a:gd name="connsiteY5" fmla="*/ 564300 h 17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7226" h="1711855">
                <a:moveTo>
                  <a:pt x="998834" y="0"/>
                </a:moveTo>
                <a:lnTo>
                  <a:pt x="1667226" y="373790"/>
                </a:lnTo>
                <a:lnTo>
                  <a:pt x="1667226" y="1711855"/>
                </a:lnTo>
                <a:lnTo>
                  <a:pt x="48502" y="1711855"/>
                </a:lnTo>
                <a:lnTo>
                  <a:pt x="0" y="1684915"/>
                </a:lnTo>
                <a:lnTo>
                  <a:pt x="0" y="56430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1">
            <a:extLst>
              <a:ext uri="{FF2B5EF4-FFF2-40B4-BE49-F238E27FC236}">
                <a16:creationId xmlns:a16="http://schemas.microsoft.com/office/drawing/2014/main" id="{A4CA3A93-BDBF-112D-54A0-05BF6B06BCC1}"/>
              </a:ext>
            </a:extLst>
          </p:cNvPr>
          <p:cNvSpPr/>
          <p:nvPr userDrawn="1"/>
        </p:nvSpPr>
        <p:spPr>
          <a:xfrm>
            <a:off x="10177285" y="5347130"/>
            <a:ext cx="748554" cy="85636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2" name="Footer Placeholder 1">
            <a:extLst>
              <a:ext uri="{FF2B5EF4-FFF2-40B4-BE49-F238E27FC236}">
                <a16:creationId xmlns:a16="http://schemas.microsoft.com/office/drawing/2014/main" id="{5F7A154B-D8F5-C1FB-307D-496380875BD1}"/>
              </a:ext>
            </a:extLst>
          </p:cNvPr>
          <p:cNvSpPr>
            <a:spLocks noGrp="1"/>
          </p:cNvSpPr>
          <p:nvPr>
            <p:ph type="ftr" sz="quarter" idx="28"/>
          </p:nvPr>
        </p:nvSpPr>
        <p:spPr/>
        <p:txBody>
          <a:bodyPr>
            <a:noAutofit/>
          </a:bodyPr>
          <a:lstStyle/>
          <a:p>
            <a:endParaRPr lang="en-US" noProof="0" dirty="0"/>
          </a:p>
        </p:txBody>
      </p:sp>
      <p:sp>
        <p:nvSpPr>
          <p:cNvPr id="5" name="Slide Number Placeholder 4">
            <a:extLst>
              <a:ext uri="{FF2B5EF4-FFF2-40B4-BE49-F238E27FC236}">
                <a16:creationId xmlns:a16="http://schemas.microsoft.com/office/drawing/2014/main" id="{D728715E-D2CE-A33E-1A28-4E627F239BBE}"/>
              </a:ext>
            </a:extLst>
          </p:cNvPr>
          <p:cNvSpPr>
            <a:spLocks noGrp="1"/>
          </p:cNvSpPr>
          <p:nvPr>
            <p:ph type="sldNum" sz="quarter" idx="29"/>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2121256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C1D3CF-F6AF-93EB-C40E-C278E58442C0}"/>
              </a:ext>
            </a:extLst>
          </p:cNvPr>
          <p:cNvSpPr>
            <a:spLocks noGrp="1"/>
          </p:cNvSpPr>
          <p:nvPr>
            <p:ph type="title"/>
          </p:nvPr>
        </p:nvSpPr>
        <p:spPr>
          <a:xfrm>
            <a:off x="914400" y="731520"/>
            <a:ext cx="3931920" cy="2103120"/>
          </a:xfrm>
        </p:spPr>
        <p:txBody>
          <a:bodyPr anchor="b">
            <a:normAutofit/>
          </a:bodyPr>
          <a:lstStyle>
            <a:lvl1pPr>
              <a:defRPr sz="3600"/>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2317990C-ED42-30BE-0501-F9C5B4A48B73}"/>
              </a:ext>
            </a:extLst>
          </p:cNvPr>
          <p:cNvSpPr>
            <a:spLocks noGrp="1"/>
          </p:cNvSpPr>
          <p:nvPr>
            <p:ph idx="1"/>
          </p:nvPr>
        </p:nvSpPr>
        <p:spPr>
          <a:xfrm>
            <a:off x="914400" y="3108960"/>
            <a:ext cx="3931920" cy="265176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7">
            <a:extLst>
              <a:ext uri="{FF2B5EF4-FFF2-40B4-BE49-F238E27FC236}">
                <a16:creationId xmlns:a16="http://schemas.microsoft.com/office/drawing/2014/main" id="{4AC62875-1B1B-E814-6549-162A8DBF8929}"/>
              </a:ext>
            </a:extLst>
          </p:cNvPr>
          <p:cNvSpPr>
            <a:spLocks noGrp="1"/>
          </p:cNvSpPr>
          <p:nvPr>
            <p:ph type="pic" sz="quarter" idx="54"/>
          </p:nvPr>
        </p:nvSpPr>
        <p:spPr>
          <a:xfrm>
            <a:off x="5745002" y="0"/>
            <a:ext cx="6446999" cy="6858000"/>
          </a:xfrm>
          <a:custGeom>
            <a:avLst/>
            <a:gdLst>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close/>
              </a:path>
            </a:pathLst>
          </a:custGeom>
        </p:spPr>
        <p:txBody>
          <a:bodyPr wrap="square" anchor="ctr">
            <a:noAutofit/>
          </a:bodyPr>
          <a:lstStyle>
            <a:lvl1pPr marL="0" indent="0">
              <a:buNone/>
              <a:defRPr sz="1600"/>
            </a:lvl1pPr>
          </a:lstStyle>
          <a:p>
            <a:r>
              <a:rPr lang="en-US" dirty="0"/>
              <a:t>Click icon to add picture</a:t>
            </a:r>
          </a:p>
        </p:txBody>
      </p:sp>
      <p:sp>
        <p:nvSpPr>
          <p:cNvPr id="5" name="Footer Placeholder 4">
            <a:extLst>
              <a:ext uri="{FF2B5EF4-FFF2-40B4-BE49-F238E27FC236}">
                <a16:creationId xmlns:a16="http://schemas.microsoft.com/office/drawing/2014/main" id="{41F6C45B-70BB-86F1-1866-F93BEC26ACF8}"/>
              </a:ext>
            </a:extLst>
          </p:cNvPr>
          <p:cNvSpPr>
            <a:spLocks noGrp="1"/>
          </p:cNvSpPr>
          <p:nvPr>
            <p:ph type="ftr" sz="quarter" idx="52"/>
          </p:nvPr>
        </p:nvSpPr>
        <p:spPr/>
        <p:txBody>
          <a:bodyPr>
            <a:noAutofit/>
          </a:bodyPr>
          <a:lstStyle/>
          <a:p>
            <a:endParaRPr lang="en-US" noProof="0" dirty="0"/>
          </a:p>
        </p:txBody>
      </p:sp>
      <p:sp>
        <p:nvSpPr>
          <p:cNvPr id="7" name="Slide Number Placeholder 6">
            <a:extLst>
              <a:ext uri="{FF2B5EF4-FFF2-40B4-BE49-F238E27FC236}">
                <a16:creationId xmlns:a16="http://schemas.microsoft.com/office/drawing/2014/main" id="{0870044D-485D-043B-9D5B-C01AA8E06447}"/>
              </a:ext>
            </a:extLst>
          </p:cNvPr>
          <p:cNvSpPr>
            <a:spLocks noGrp="1"/>
          </p:cNvSpPr>
          <p:nvPr>
            <p:ph type="sldNum" sz="quarter" idx="53"/>
          </p:nvPr>
        </p:nvSpPr>
        <p:spPr/>
        <p:txBody>
          <a:bodyPr>
            <a:noAutofit/>
          </a:bodyPr>
          <a:lstStyle/>
          <a:p>
            <a:fld id="{47FEACEE-25B4-4A2D-B147-27296E36371D}" type="slidenum">
              <a:rPr lang="en-US" altLang="zh-CN" noProof="0" smtClean="0"/>
              <a:pPr/>
              <a:t>‹#›</a:t>
            </a:fld>
            <a:endParaRPr lang="en-US" altLang="zh-CN" noProof="0" dirty="0"/>
          </a:p>
        </p:txBody>
      </p:sp>
      <p:sp>
        <p:nvSpPr>
          <p:cNvPr id="2" name="Freeform: Shape 1">
            <a:extLst>
              <a:ext uri="{FF2B5EF4-FFF2-40B4-BE49-F238E27FC236}">
                <a16:creationId xmlns:a16="http://schemas.microsoft.com/office/drawing/2014/main" id="{D91FB993-29E1-3DBD-8335-7970016F8DE7}"/>
              </a:ext>
              <a:ext uri="{C183D7F6-B498-43B3-948B-1728B52AA6E4}">
                <adec:decorative xmlns:adec="http://schemas.microsoft.com/office/drawing/2017/decorative" val="1"/>
              </a:ext>
            </a:extLst>
          </p:cNvPr>
          <p:cNvSpPr/>
          <p:nvPr userDrawn="1"/>
        </p:nvSpPr>
        <p:spPr>
          <a:xfrm>
            <a:off x="5203802" y="480395"/>
            <a:ext cx="1896941" cy="217161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C95B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solidFill>
                <a:srgbClr val="F7D952"/>
              </a:solidFill>
              <a:effectLst/>
              <a:uLnTx/>
              <a:uFillTx/>
              <a:latin typeface="Posterama Text SemiBold"/>
              <a:ea typeface="+mn-ea"/>
              <a:cs typeface="+mn-cs"/>
            </a:endParaRPr>
          </a:p>
        </p:txBody>
      </p:sp>
    </p:spTree>
    <p:extLst>
      <p:ext uri="{BB962C8B-B14F-4D97-AF65-F5344CB8AC3E}">
        <p14:creationId xmlns:p14="http://schemas.microsoft.com/office/powerpoint/2010/main" val="4161259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02">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12BFFCE7-C68B-4904-8795-9589C3F38FD4}"/>
              </a:ext>
            </a:extLst>
          </p:cNvPr>
          <p:cNvSpPr/>
          <p:nvPr userDrawn="1"/>
        </p:nvSpPr>
        <p:spPr>
          <a:xfrm>
            <a:off x="636161" y="5854024"/>
            <a:ext cx="2330137" cy="708120"/>
          </a:xfrm>
          <a:prstGeom prst="rect">
            <a:avLst/>
          </a:prstGeom>
          <a:solidFill>
            <a:srgbClr val="0F2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2" name="Freeform: Shape 19">
            <a:extLst>
              <a:ext uri="{FF2B5EF4-FFF2-40B4-BE49-F238E27FC236}">
                <a16:creationId xmlns:a16="http://schemas.microsoft.com/office/drawing/2014/main" id="{9D307BA6-8A60-85D7-CC8B-894256DC4B90}"/>
              </a:ext>
            </a:extLst>
          </p:cNvPr>
          <p:cNvSpPr/>
          <p:nvPr userDrawn="1"/>
        </p:nvSpPr>
        <p:spPr>
          <a:xfrm>
            <a:off x="8517470" y="2248218"/>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7" name="Freeform: Shape 19">
            <a:extLst>
              <a:ext uri="{FF2B5EF4-FFF2-40B4-BE49-F238E27FC236}">
                <a16:creationId xmlns:a16="http://schemas.microsoft.com/office/drawing/2014/main" id="{F38B75F8-75D4-4B41-B7C7-433032DD0A6F}"/>
              </a:ext>
            </a:extLst>
          </p:cNvPr>
          <p:cNvSpPr/>
          <p:nvPr userDrawn="1"/>
        </p:nvSpPr>
        <p:spPr>
          <a:xfrm>
            <a:off x="9578882" y="460803"/>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8" name="Freeform: Shape 24">
            <a:extLst>
              <a:ext uri="{FF2B5EF4-FFF2-40B4-BE49-F238E27FC236}">
                <a16:creationId xmlns:a16="http://schemas.microsoft.com/office/drawing/2014/main" id="{671D1224-EDDC-4900-92DC-13608D44C524}"/>
              </a:ext>
            </a:extLst>
          </p:cNvPr>
          <p:cNvSpPr/>
          <p:nvPr userDrawn="1"/>
        </p:nvSpPr>
        <p:spPr>
          <a:xfrm>
            <a:off x="9522496" y="4057904"/>
            <a:ext cx="1886359"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noProof="0" dirty="0"/>
          </a:p>
        </p:txBody>
      </p:sp>
      <p:sp>
        <p:nvSpPr>
          <p:cNvPr id="15" name="Freeform 14">
            <a:extLst>
              <a:ext uri="{FF2B5EF4-FFF2-40B4-BE49-F238E27FC236}">
                <a16:creationId xmlns:a16="http://schemas.microsoft.com/office/drawing/2014/main" id="{635A9E44-4E60-1AD1-0B85-72422683B48A}"/>
              </a:ext>
            </a:extLst>
          </p:cNvPr>
          <p:cNvSpPr/>
          <p:nvPr userDrawn="1"/>
        </p:nvSpPr>
        <p:spPr>
          <a:xfrm>
            <a:off x="11034052" y="3709992"/>
            <a:ext cx="1173188" cy="1502830"/>
          </a:xfrm>
          <a:custGeom>
            <a:avLst/>
            <a:gdLst>
              <a:gd name="connsiteX0" fmla="*/ 638572 w 1157948"/>
              <a:gd name="connsiteY0" fmla="*/ 0 h 1502830"/>
              <a:gd name="connsiteX1" fmla="*/ 0 w 1157948"/>
              <a:gd name="connsiteY1" fmla="*/ 378385 h 1502830"/>
              <a:gd name="connsiteX2" fmla="*/ 0 w 1157948"/>
              <a:gd name="connsiteY2" fmla="*/ 1129800 h 1502830"/>
              <a:gd name="connsiteX3" fmla="*/ 640317 w 1157948"/>
              <a:gd name="connsiteY3" fmla="*/ 1502830 h 1502830"/>
              <a:gd name="connsiteX4" fmla="*/ 1157948 w 1157948"/>
              <a:gd name="connsiteY4" fmla="*/ 1200968 h 1502830"/>
              <a:gd name="connsiteX5" fmla="*/ 1157948 w 1157948"/>
              <a:gd name="connsiteY5" fmla="*/ 304639 h 150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948" h="1502830">
                <a:moveTo>
                  <a:pt x="638572" y="0"/>
                </a:moveTo>
                <a:lnTo>
                  <a:pt x="0" y="378385"/>
                </a:lnTo>
                <a:lnTo>
                  <a:pt x="0" y="1129800"/>
                </a:lnTo>
                <a:lnTo>
                  <a:pt x="640317" y="1502830"/>
                </a:lnTo>
                <a:lnTo>
                  <a:pt x="1157948" y="1200968"/>
                </a:lnTo>
                <a:lnTo>
                  <a:pt x="1157948" y="304639"/>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7" name="Title 1">
            <a:extLst>
              <a:ext uri="{FF2B5EF4-FFF2-40B4-BE49-F238E27FC236}">
                <a16:creationId xmlns:a16="http://schemas.microsoft.com/office/drawing/2014/main" id="{D041C638-CBB8-1159-9AF8-B5D14CC7BE0F}"/>
              </a:ext>
            </a:extLst>
          </p:cNvPr>
          <p:cNvSpPr>
            <a:spLocks noGrp="1"/>
          </p:cNvSpPr>
          <p:nvPr>
            <p:ph type="title"/>
          </p:nvPr>
        </p:nvSpPr>
        <p:spPr>
          <a:xfrm>
            <a:off x="914400" y="1060704"/>
            <a:ext cx="7132320" cy="1773936"/>
          </a:xfrm>
        </p:spPr>
        <p:txBody>
          <a:bodyPr anchor="b">
            <a:normAutofit/>
          </a:bodyPr>
          <a:lstStyle>
            <a:lvl1pPr>
              <a:defRPr sz="3600"/>
            </a:lvl1pPr>
          </a:lstStyle>
          <a:p>
            <a:r>
              <a:rPr lang="en-US" noProof="0"/>
              <a:t>Click to edit Master title style</a:t>
            </a:r>
            <a:endParaRPr lang="en-US" noProof="0" dirty="0"/>
          </a:p>
        </p:txBody>
      </p:sp>
      <p:sp>
        <p:nvSpPr>
          <p:cNvPr id="3" name="Content Placeholder 2">
            <a:extLst>
              <a:ext uri="{FF2B5EF4-FFF2-40B4-BE49-F238E27FC236}">
                <a16:creationId xmlns:a16="http://schemas.microsoft.com/office/drawing/2014/main" id="{E3E34C76-4814-6AFA-CEFD-F82B9ED9BB1D}"/>
              </a:ext>
            </a:extLst>
          </p:cNvPr>
          <p:cNvSpPr>
            <a:spLocks noGrp="1"/>
          </p:cNvSpPr>
          <p:nvPr>
            <p:ph idx="1"/>
          </p:nvPr>
        </p:nvSpPr>
        <p:spPr>
          <a:xfrm>
            <a:off x="914400" y="3108960"/>
            <a:ext cx="3291840" cy="2651760"/>
          </a:xfrm>
        </p:spPr>
        <p:txBody>
          <a:bodyPr/>
          <a:lstStyle>
            <a:lvl1pPr marL="0" indent="0">
              <a:buNone/>
              <a:defRPr sz="1800"/>
            </a:lvl1pPr>
            <a:lvl2pPr marL="347472">
              <a:defRPr sz="1800"/>
            </a:lvl2pPr>
            <a:lvl3pPr marL="731520">
              <a:defRPr sz="1800"/>
            </a:lvl3pPr>
            <a:lvl4pPr marL="109728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2">
            <a:extLst>
              <a:ext uri="{FF2B5EF4-FFF2-40B4-BE49-F238E27FC236}">
                <a16:creationId xmlns:a16="http://schemas.microsoft.com/office/drawing/2014/main" id="{D42F254A-B4C7-D072-FEB9-22F9A2B0CA64}"/>
              </a:ext>
            </a:extLst>
          </p:cNvPr>
          <p:cNvSpPr>
            <a:spLocks noGrp="1"/>
          </p:cNvSpPr>
          <p:nvPr>
            <p:ph idx="56"/>
          </p:nvPr>
        </p:nvSpPr>
        <p:spPr>
          <a:xfrm>
            <a:off x="4754880" y="3108960"/>
            <a:ext cx="3291840" cy="2651760"/>
          </a:xfrm>
        </p:spPr>
        <p:txBody>
          <a:bodyPr/>
          <a:lstStyle>
            <a:lvl1pPr marL="0" indent="0">
              <a:buNone/>
              <a:defRPr sz="1800"/>
            </a:lvl1pPr>
            <a:lvl2pPr marL="347472">
              <a:defRPr sz="1800"/>
            </a:lvl2pPr>
            <a:lvl3pPr marL="731520">
              <a:defRPr sz="1800"/>
            </a:lvl3pPr>
            <a:lvl4pPr marL="1097280">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Footer Placeholder 8">
            <a:extLst>
              <a:ext uri="{FF2B5EF4-FFF2-40B4-BE49-F238E27FC236}">
                <a16:creationId xmlns:a16="http://schemas.microsoft.com/office/drawing/2014/main" id="{85DBF4DF-D0B4-1DA6-0271-5D4033A9C19C}"/>
              </a:ext>
            </a:extLst>
          </p:cNvPr>
          <p:cNvSpPr>
            <a:spLocks noGrp="1"/>
          </p:cNvSpPr>
          <p:nvPr>
            <p:ph type="ftr" sz="quarter" idx="57"/>
          </p:nvPr>
        </p:nvSpPr>
        <p:spPr/>
        <p:txBody>
          <a:bodyPr/>
          <a:lstStyle/>
          <a:p>
            <a:endParaRPr lang="en-US" noProof="0" dirty="0"/>
          </a:p>
        </p:txBody>
      </p:sp>
      <p:sp>
        <p:nvSpPr>
          <p:cNvPr id="6" name="Slide Number Placeholder 5">
            <a:extLst>
              <a:ext uri="{FF2B5EF4-FFF2-40B4-BE49-F238E27FC236}">
                <a16:creationId xmlns:a16="http://schemas.microsoft.com/office/drawing/2014/main" id="{F507335A-F59E-2A6C-D2D6-F10391DA8D69}"/>
              </a:ext>
            </a:extLst>
          </p:cNvPr>
          <p:cNvSpPr>
            <a:spLocks noGrp="1"/>
          </p:cNvSpPr>
          <p:nvPr>
            <p:ph type="sldNum" sz="quarter" idx="55"/>
          </p:nvPr>
        </p:nvSpPr>
        <p:spPr/>
        <p:txBody>
          <a:bodyPr>
            <a:noAutofit/>
          </a:bodyPr>
          <a:lstStyle/>
          <a:p>
            <a:fld id="{47FEACEE-25B4-4A2D-B147-27296E36371D}" type="slidenum">
              <a:rPr lang="en-US" altLang="zh-CN" noProof="0" smtClean="0"/>
              <a:pPr/>
              <a:t>‹#›</a:t>
            </a:fld>
            <a:endParaRPr lang="en-US" altLang="zh-CN" noProof="0" dirty="0"/>
          </a:p>
        </p:txBody>
      </p:sp>
    </p:spTree>
    <p:extLst>
      <p:ext uri="{BB962C8B-B14F-4D97-AF65-F5344CB8AC3E}">
        <p14:creationId xmlns:p14="http://schemas.microsoft.com/office/powerpoint/2010/main" val="3613646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914400" y="731520"/>
            <a:ext cx="7671816" cy="2103120"/>
          </a:xfrm>
        </p:spPr>
        <p:txBody>
          <a:bodyPr anchor="b" anchorCtr="0">
            <a:normAutofit/>
          </a:bodyPr>
          <a:lstStyle/>
          <a:p>
            <a:r>
              <a:rPr lang="en-US"/>
              <a:t>Click to edit Master title style</a:t>
            </a:r>
            <a:endParaRPr lang="en-US" dirty="0"/>
          </a:p>
        </p:txBody>
      </p:sp>
      <p:sp>
        <p:nvSpPr>
          <p:cNvPr id="15" name="Content Placeholder 2">
            <a:extLst>
              <a:ext uri="{FF2B5EF4-FFF2-40B4-BE49-F238E27FC236}">
                <a16:creationId xmlns:a16="http://schemas.microsoft.com/office/drawing/2014/main" id="{F9296AFE-5FB8-52A4-3111-3B53DBE4DB3E}"/>
              </a:ext>
            </a:extLst>
          </p:cNvPr>
          <p:cNvSpPr>
            <a:spLocks noGrp="1"/>
          </p:cNvSpPr>
          <p:nvPr>
            <p:ph idx="14"/>
          </p:nvPr>
        </p:nvSpPr>
        <p:spPr>
          <a:xfrm>
            <a:off x="914400" y="3200400"/>
            <a:ext cx="10149840" cy="283464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3" name="Freeform: Shape 12">
            <a:extLst>
              <a:ext uri="{FF2B5EF4-FFF2-40B4-BE49-F238E27FC236}">
                <a16:creationId xmlns:a16="http://schemas.microsoft.com/office/drawing/2014/main" id="{809C5320-0161-C582-141C-55F06D4F3BAE}"/>
              </a:ext>
            </a:extLst>
          </p:cNvPr>
          <p:cNvSpPr/>
          <p:nvPr userDrawn="1"/>
        </p:nvSpPr>
        <p:spPr>
          <a:xfrm>
            <a:off x="8893126" y="351937"/>
            <a:ext cx="1331054" cy="150249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
        <p:nvSpPr>
          <p:cNvPr id="7" name="Freeform 6">
            <a:extLst>
              <a:ext uri="{FF2B5EF4-FFF2-40B4-BE49-F238E27FC236}">
                <a16:creationId xmlns:a16="http://schemas.microsoft.com/office/drawing/2014/main" id="{29C982F3-4477-76AC-0429-350585A39FFA}"/>
              </a:ext>
            </a:extLst>
          </p:cNvPr>
          <p:cNvSpPr/>
          <p:nvPr userDrawn="1"/>
        </p:nvSpPr>
        <p:spPr>
          <a:xfrm>
            <a:off x="5255120" y="0"/>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5">
              <a:lumMod val="7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7">
            <a:extLst>
              <a:ext uri="{FF2B5EF4-FFF2-40B4-BE49-F238E27FC236}">
                <a16:creationId xmlns:a16="http://schemas.microsoft.com/office/drawing/2014/main" id="{87A8F7B2-0552-AAD4-9DE2-845DE10CA10A}"/>
              </a:ext>
            </a:extLst>
          </p:cNvPr>
          <p:cNvSpPr/>
          <p:nvPr userDrawn="1"/>
        </p:nvSpPr>
        <p:spPr>
          <a:xfrm>
            <a:off x="6710252" y="0"/>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9">
            <a:extLst>
              <a:ext uri="{FF2B5EF4-FFF2-40B4-BE49-F238E27FC236}">
                <a16:creationId xmlns:a16="http://schemas.microsoft.com/office/drawing/2014/main" id="{395DA7FF-BAA0-F04C-CA6C-16E9C2D55593}"/>
              </a:ext>
            </a:extLst>
          </p:cNvPr>
          <p:cNvSpPr/>
          <p:nvPr userDrawn="1"/>
        </p:nvSpPr>
        <p:spPr>
          <a:xfrm>
            <a:off x="879765" y="0"/>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1">
              <a:lumMod val="60000"/>
              <a:lumOff val="40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0">
            <a:extLst>
              <a:ext uri="{FF2B5EF4-FFF2-40B4-BE49-F238E27FC236}">
                <a16:creationId xmlns:a16="http://schemas.microsoft.com/office/drawing/2014/main" id="{468D9CEC-53B7-B8DC-B77E-E3F86681879C}"/>
              </a:ext>
            </a:extLst>
          </p:cNvPr>
          <p:cNvSpPr/>
          <p:nvPr userDrawn="1"/>
        </p:nvSpPr>
        <p:spPr>
          <a:xfrm>
            <a:off x="2336512" y="-9525"/>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9222D4D6-56B1-C4C3-0E51-FB22F0CD902B}"/>
              </a:ext>
            </a:extLst>
          </p:cNvPr>
          <p:cNvSpPr/>
          <p:nvPr userDrawn="1"/>
        </p:nvSpPr>
        <p:spPr>
          <a:xfrm>
            <a:off x="8160084" y="-10376"/>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2">
            <a:extLst>
              <a:ext uri="{FF2B5EF4-FFF2-40B4-BE49-F238E27FC236}">
                <a16:creationId xmlns:a16="http://schemas.microsoft.com/office/drawing/2014/main" id="{0E6292F0-9E78-C98C-097B-30DEBBC1B179}"/>
              </a:ext>
            </a:extLst>
          </p:cNvPr>
          <p:cNvSpPr/>
          <p:nvPr userDrawn="1"/>
        </p:nvSpPr>
        <p:spPr>
          <a:xfrm>
            <a:off x="9615216" y="0"/>
            <a:ext cx="1330247" cy="603188"/>
          </a:xfrm>
          <a:custGeom>
            <a:avLst/>
            <a:gdLst>
              <a:gd name="connsiteX0" fmla="*/ 0 w 1911968"/>
              <a:gd name="connsiteY0" fmla="*/ 0 h 866964"/>
              <a:gd name="connsiteX1" fmla="*/ 1911968 w 1911968"/>
              <a:gd name="connsiteY1" fmla="*/ 0 h 866964"/>
              <a:gd name="connsiteX2" fmla="*/ 1911621 w 1911968"/>
              <a:gd name="connsiteY2" fmla="*/ 335832 h 866964"/>
              <a:gd name="connsiteX3" fmla="*/ 956364 w 1911968"/>
              <a:gd name="connsiteY3" fmla="*/ 866964 h 866964"/>
              <a:gd name="connsiteX4" fmla="*/ 0 w 1911968"/>
              <a:gd name="connsiteY4" fmla="*/ 335755 h 86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68" h="866964">
                <a:moveTo>
                  <a:pt x="0" y="0"/>
                </a:moveTo>
                <a:lnTo>
                  <a:pt x="1911968" y="0"/>
                </a:lnTo>
                <a:lnTo>
                  <a:pt x="1911621" y="335832"/>
                </a:lnTo>
                <a:lnTo>
                  <a:pt x="956364" y="866964"/>
                </a:lnTo>
                <a:lnTo>
                  <a:pt x="0" y="335755"/>
                </a:lnTo>
                <a:close/>
              </a:path>
            </a:pathLst>
          </a:cu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2">
            <a:extLst>
              <a:ext uri="{FF2B5EF4-FFF2-40B4-BE49-F238E27FC236}">
                <a16:creationId xmlns:a16="http://schemas.microsoft.com/office/drawing/2014/main" id="{315817B3-76DB-FDD0-60F7-E385C0E84F58}"/>
              </a:ext>
            </a:extLst>
          </p:cNvPr>
          <p:cNvSpPr/>
          <p:nvPr userDrawn="1"/>
        </p:nvSpPr>
        <p:spPr>
          <a:xfrm>
            <a:off x="10342958" y="320527"/>
            <a:ext cx="1331054" cy="150249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800" noProof="0" dirty="0"/>
          </a:p>
        </p:txBody>
      </p:sp>
    </p:spTree>
    <p:extLst>
      <p:ext uri="{BB962C8B-B14F-4D97-AF65-F5344CB8AC3E}">
        <p14:creationId xmlns:p14="http://schemas.microsoft.com/office/powerpoint/2010/main" val="389171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Content placeholder 47">
            <a:extLst>
              <a:ext uri="{FF2B5EF4-FFF2-40B4-BE49-F238E27FC236}">
                <a16:creationId xmlns:a16="http://schemas.microsoft.com/office/drawing/2014/main" id="{28B6388A-37D2-4382-A7FC-9B9A76BDE84D}"/>
              </a:ext>
            </a:extLst>
          </p:cNvPr>
          <p:cNvSpPr>
            <a:spLocks noGrp="1"/>
          </p:cNvSpPr>
          <p:nvPr>
            <p:ph type="sldNum" sz="quarter" idx="4"/>
          </p:nvPr>
        </p:nvSpPr>
        <p:spPr>
          <a:xfrm>
            <a:off x="11194169" y="6217920"/>
            <a:ext cx="458592" cy="365125"/>
          </a:xfrm>
          <a:prstGeom prst="rect">
            <a:avLst/>
          </a:prstGeom>
        </p:spPr>
        <p:txBody>
          <a:bodyPr vert="horz" lIns="91440" tIns="45720" rIns="91440" bIns="45720" rtlCol="0" anchor="ctr">
            <a:noAutofit/>
          </a:bodyPr>
          <a:lstStyle>
            <a:lvl1pPr algn="ctr">
              <a:defRPr sz="1200">
                <a:solidFill>
                  <a:schemeClr val="bg1"/>
                </a:solidFill>
                <a:latin typeface="+mn-lt"/>
              </a:defRPr>
            </a:lvl1pPr>
          </a:lstStyle>
          <a:p>
            <a:fld id="{47FEACEE-25B4-4A2D-B147-27296E36371D}" type="slidenum">
              <a:rPr lang="en-US" altLang="zh-CN" noProof="0" smtClean="0"/>
              <a:pPr/>
              <a:t>‹#›</a:t>
            </a:fld>
            <a:endParaRPr lang="en-US" altLang="zh-CN" noProof="0" dirty="0"/>
          </a:p>
        </p:txBody>
      </p:sp>
      <p:sp>
        <p:nvSpPr>
          <p:cNvPr id="6" name="Text Placeholder 2">
            <a:extLst>
              <a:ext uri="{FF2B5EF4-FFF2-40B4-BE49-F238E27FC236}">
                <a16:creationId xmlns:a16="http://schemas.microsoft.com/office/drawing/2014/main" id="{18CB8A3D-9A54-FD7C-F6A5-B33E6C891A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Title Placeholder 4">
            <a:extLst>
              <a:ext uri="{FF2B5EF4-FFF2-40B4-BE49-F238E27FC236}">
                <a16:creationId xmlns:a16="http://schemas.microsoft.com/office/drawing/2014/main" id="{F38A7675-78A2-B642-22AF-B98514C68B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noProof="0"/>
              <a:t>Click to edit Master title style</a:t>
            </a:r>
          </a:p>
        </p:txBody>
      </p:sp>
      <p:sp>
        <p:nvSpPr>
          <p:cNvPr id="8" name="Footer Placeholder 7">
            <a:extLst>
              <a:ext uri="{FF2B5EF4-FFF2-40B4-BE49-F238E27FC236}">
                <a16:creationId xmlns:a16="http://schemas.microsoft.com/office/drawing/2014/main" id="{C176125D-E69D-E2ED-1549-3D67DBD487E0}"/>
              </a:ext>
            </a:extLst>
          </p:cNvPr>
          <p:cNvSpPr>
            <a:spLocks noGrp="1"/>
          </p:cNvSpPr>
          <p:nvPr>
            <p:ph type="ftr" sz="quarter" idx="3"/>
          </p:nvPr>
        </p:nvSpPr>
        <p:spPr>
          <a:xfrm>
            <a:off x="914400" y="6217920"/>
            <a:ext cx="4114800" cy="365125"/>
          </a:xfrm>
          <a:prstGeom prst="rect">
            <a:avLst/>
          </a:prstGeom>
        </p:spPr>
        <p:txBody>
          <a:bodyPr vert="horz" lIns="91440" tIns="45720" rIns="91440" bIns="45720" rtlCol="0" anchor="ctr">
            <a:noAutofit/>
          </a:bodyPr>
          <a:lstStyle>
            <a:lvl1pPr algn="l">
              <a:defRPr sz="1200">
                <a:solidFill>
                  <a:schemeClr val="bg1"/>
                </a:solidFill>
                <a:latin typeface="+mn-lt"/>
              </a:defRPr>
            </a:lvl1pPr>
          </a:lstStyle>
          <a:p>
            <a:endParaRPr lang="en-US" noProof="0" dirty="0"/>
          </a:p>
        </p:txBody>
      </p:sp>
    </p:spTree>
    <p:extLst>
      <p:ext uri="{BB962C8B-B14F-4D97-AF65-F5344CB8AC3E}">
        <p14:creationId xmlns:p14="http://schemas.microsoft.com/office/powerpoint/2010/main" val="2020574204"/>
      </p:ext>
    </p:extLst>
  </p:cSld>
  <p:clrMap bg1="lt1" tx1="dk1" bg2="lt2" tx2="dk2" accent1="accent1" accent2="accent2" accent3="accent3" accent4="accent4" accent5="accent5" accent6="accent6" hlink="hlink" folHlink="folHlink"/>
  <p:sldLayoutIdLst>
    <p:sldLayoutId id="2147483667" r:id="rId1"/>
    <p:sldLayoutId id="2147483671" r:id="rId2"/>
    <p:sldLayoutId id="2147483674" r:id="rId3"/>
    <p:sldLayoutId id="2147483670" r:id="rId4"/>
    <p:sldLayoutId id="2147483669" r:id="rId5"/>
    <p:sldLayoutId id="2147483655" r:id="rId6"/>
    <p:sldLayoutId id="2147483651" r:id="rId7"/>
    <p:sldLayoutId id="2147483662" r:id="rId8"/>
    <p:sldLayoutId id="2147483673" r:id="rId9"/>
    <p:sldLayoutId id="2147483653" r:id="rId10"/>
    <p:sldLayoutId id="2147483663" r:id="rId11"/>
    <p:sldLayoutId id="2147483665" r:id="rId12"/>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F26B43"/>
          </p15:clr>
        </p15:guide>
        <p15:guide id="2" pos="3840" userDrawn="1">
          <p15:clr>
            <a:srgbClr val="F26B43"/>
          </p15:clr>
        </p15:guide>
        <p15:guide id="3" pos="5640" userDrawn="1">
          <p15:clr>
            <a:srgbClr val="F26B43"/>
          </p15:clr>
        </p15:guide>
        <p15:guide id="4" pos="1656" userDrawn="1">
          <p15:clr>
            <a:srgbClr val="F26B43"/>
          </p15:clr>
        </p15:guide>
        <p15:guide id="5" pos="52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DEF5-5A45-4D2B-E563-37A5E79C8116}"/>
            </a:ext>
          </a:extLst>
        </p:cNvPr>
        <p:cNvGrpSpPr/>
        <p:nvPr/>
      </p:nvGrpSpPr>
      <p:grpSpPr>
        <a:xfrm>
          <a:off x="0" y="0"/>
          <a:ext cx="0" cy="0"/>
          <a:chOff x="0" y="0"/>
          <a:chExt cx="0" cy="0"/>
        </a:xfrm>
      </p:grpSpPr>
      <p:pic>
        <p:nvPicPr>
          <p:cNvPr id="12" name="Picture Placeholder 11" descr="A person sitting at their deck and a person walking to their desk">
            <a:extLst>
              <a:ext uri="{FF2B5EF4-FFF2-40B4-BE49-F238E27FC236}">
                <a16:creationId xmlns:a16="http://schemas.microsoft.com/office/drawing/2014/main" id="{D58F1043-2A91-74CC-1B59-EE3814C7462E}"/>
              </a:ext>
            </a:extLst>
          </p:cNvPr>
          <p:cNvPicPr>
            <a:picLocks noGrp="1" noChangeAspect="1"/>
          </p:cNvPicPr>
          <p:nvPr>
            <p:ph type="pic" sz="quarter" idx="47"/>
          </p:nvPr>
        </p:nvPicPr>
        <p:blipFill>
          <a:blip r:embed="rId2"/>
          <a:srcRect l="10" r="10"/>
          <a:stretch/>
        </p:blipFill>
        <p:spPr>
          <a:xfrm>
            <a:off x="7493157" y="529148"/>
            <a:ext cx="4248873" cy="4731130"/>
          </a:xfrm>
        </p:spPr>
      </p:pic>
      <p:pic>
        <p:nvPicPr>
          <p:cNvPr id="4" name="Picture Placeholder 7" descr="A group of tall buildings&#10;&#10;Description automatically generated">
            <a:extLst>
              <a:ext uri="{FF2B5EF4-FFF2-40B4-BE49-F238E27FC236}">
                <a16:creationId xmlns:a16="http://schemas.microsoft.com/office/drawing/2014/main" id="{D2156F24-73DF-7357-5244-5981DBCEB12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rcRect l="15323" r="15323"/>
          <a:stretch>
            <a:fillRect/>
          </a:stretch>
        </p:blipFill>
        <p:spPr>
          <a:xfrm>
            <a:off x="6697981" y="137160"/>
            <a:ext cx="5109210" cy="554478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effectLst>
            <a:glow rad="139700">
              <a:schemeClr val="accent6">
                <a:satMod val="175000"/>
                <a:alpha val="40000"/>
              </a:schemeClr>
            </a:glow>
          </a:effectLst>
        </p:spPr>
      </p:pic>
      <p:sp>
        <p:nvSpPr>
          <p:cNvPr id="5" name="Text Placeholder 8">
            <a:extLst>
              <a:ext uri="{FF2B5EF4-FFF2-40B4-BE49-F238E27FC236}">
                <a16:creationId xmlns:a16="http://schemas.microsoft.com/office/drawing/2014/main" id="{F1174641-71D7-94B6-A15E-219CE676118C}"/>
              </a:ext>
            </a:extLst>
          </p:cNvPr>
          <p:cNvSpPr txBox="1">
            <a:spLocks/>
          </p:cNvSpPr>
          <p:nvPr/>
        </p:nvSpPr>
        <p:spPr>
          <a:xfrm>
            <a:off x="384809" y="-184116"/>
            <a:ext cx="7699248" cy="1717421"/>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500"/>
              </a:spcBef>
              <a:buFont typeface="Arial" panose="020B0604020202020204" pitchFamily="34" charset="0"/>
              <a:buNone/>
              <a:defRPr sz="2000" b="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1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9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US" b="1" kern="100" dirty="0">
                <a:latin typeface="Aptos" panose="020B0004020202020204" pitchFamily="34" charset="0"/>
                <a:ea typeface="Aptos" panose="020B0004020202020204" pitchFamily="34" charset="0"/>
                <a:cs typeface="Times New Roman" panose="02020603050405020304" pitchFamily="18" charset="0"/>
              </a:rPr>
              <a:t>Agenda: LinkedIn Live – Navigating Eaton Fire Insurance Claims</a:t>
            </a:r>
            <a:endParaRPr lang="en-US" kern="100" dirty="0">
              <a:latin typeface="Aptos" panose="020B0004020202020204" pitchFamily="34" charset="0"/>
              <a:ea typeface="Aptos" panose="020B0004020202020204" pitchFamily="34" charset="0"/>
              <a:cs typeface="Times New Roman" panose="02020603050405020304" pitchFamily="18" charset="0"/>
            </a:endParaRPr>
          </a:p>
          <a:p>
            <a:r>
              <a:rPr lang="en-US" b="1" dirty="0">
                <a:latin typeface="Segoe UI Emoji" panose="020B0502040204020203" pitchFamily="34" charset="0"/>
                <a:ea typeface="Aptos" panose="020B0004020202020204" pitchFamily="34" charset="0"/>
                <a:cs typeface="Segoe UI Emoji" panose="020B0502040204020203" pitchFamily="34" charset="0"/>
              </a:rPr>
              <a:t>📅</a:t>
            </a:r>
            <a:r>
              <a:rPr lang="en-US" b="1" dirty="0">
                <a:latin typeface="Aptos" panose="020B0004020202020204" pitchFamily="34" charset="0"/>
                <a:ea typeface="Aptos" panose="020B0004020202020204" pitchFamily="34" charset="0"/>
                <a:cs typeface="Times New Roman" panose="02020603050405020304" pitchFamily="18" charset="0"/>
              </a:rPr>
              <a:t> Date &amp; Time: February 5th, 2025 | 6:00 PM PST</a:t>
            </a:r>
            <a:endParaRPr lang="en-US" dirty="0"/>
          </a:p>
        </p:txBody>
      </p:sp>
      <p:sp>
        <p:nvSpPr>
          <p:cNvPr id="6" name="Title 6">
            <a:extLst>
              <a:ext uri="{FF2B5EF4-FFF2-40B4-BE49-F238E27FC236}">
                <a16:creationId xmlns:a16="http://schemas.microsoft.com/office/drawing/2014/main" id="{FE3FE671-1C3A-0981-1E53-6D7590B91340}"/>
              </a:ext>
            </a:extLst>
          </p:cNvPr>
          <p:cNvSpPr txBox="1">
            <a:spLocks/>
          </p:cNvSpPr>
          <p:nvPr/>
        </p:nvSpPr>
        <p:spPr>
          <a:xfrm>
            <a:off x="524549" y="1545973"/>
            <a:ext cx="6060363" cy="2491740"/>
          </a:xfrm>
          <a:prstGeom prst="rect">
            <a:avLst/>
          </a:prstGeom>
        </p:spPr>
        <p:txBody>
          <a:bodyPr vert="horz" lIns="0" tIns="45720" rIns="91440" bIns="45720" rtlCol="0" anchor="b" anchorCtr="0">
            <a:normAutofit/>
          </a:bodyPr>
          <a:lstStyle>
            <a:lvl1pPr algn="l"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algn="ctr">
              <a:lnSpc>
                <a:spcPct val="107000"/>
              </a:lnSpc>
              <a:spcAft>
                <a:spcPts val="800"/>
              </a:spcAft>
            </a:pPr>
            <a:r>
              <a:rPr lang="en-US" sz="1800" kern="100" dirty="0">
                <a:latin typeface="Aptos" panose="020B0004020202020204" pitchFamily="34" charset="0"/>
                <a:ea typeface="Aptos" panose="020B0004020202020204" pitchFamily="34" charset="0"/>
                <a:cs typeface="Times New Roman" panose="02020603050405020304" pitchFamily="18" charset="0"/>
              </a:rPr>
              <a:t>Timothy D. McGonigle, Esq./Thomas Foote</a:t>
            </a: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a:latin typeface="Aptos" panose="020B0004020202020204" pitchFamily="34" charset="0"/>
                <a:ea typeface="Aptos" panose="020B0004020202020204" pitchFamily="34" charset="0"/>
                <a:cs typeface="Times New Roman" panose="02020603050405020304" pitchFamily="18" charset="0"/>
              </a:rPr>
              <a:t>TIMOTHY D. MCGONIGLE, APC</a:t>
            </a: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a:latin typeface="Aptos" panose="020B0004020202020204" pitchFamily="34" charset="0"/>
                <a:ea typeface="Aptos" panose="020B0004020202020204" pitchFamily="34" charset="0"/>
                <a:cs typeface="Times New Roman" panose="02020603050405020304" pitchFamily="18" charset="0"/>
              </a:rPr>
              <a:t>1880 Century Park East, Suite 516</a:t>
            </a: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a:latin typeface="Aptos" panose="020B0004020202020204" pitchFamily="34" charset="0"/>
                <a:ea typeface="Aptos" panose="020B0004020202020204" pitchFamily="34" charset="0"/>
                <a:cs typeface="Times New Roman" panose="02020603050405020304" pitchFamily="18" charset="0"/>
              </a:rPr>
              <a:t>Los Angeles, CA 90067</a:t>
            </a: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a:latin typeface="Aptos" panose="020B0004020202020204" pitchFamily="34" charset="0"/>
                <a:ea typeface="Aptos" panose="020B0004020202020204" pitchFamily="34" charset="0"/>
                <a:cs typeface="Times New Roman" panose="02020603050405020304" pitchFamily="18" charset="0"/>
              </a:rPr>
              <a:t>Telephone (800) 713-5260</a:t>
            </a:r>
            <a:br>
              <a:rPr lang="en-US" sz="1800" kern="100" dirty="0">
                <a:latin typeface="Aptos" panose="020B0004020202020204" pitchFamily="34" charset="0"/>
                <a:ea typeface="Aptos" panose="020B0004020202020204" pitchFamily="34" charset="0"/>
                <a:cs typeface="Times New Roman" panose="02020603050405020304" pitchFamily="18" charset="0"/>
              </a:rPr>
            </a:br>
            <a:r>
              <a:rPr lang="en-US" sz="1800" kern="100" dirty="0">
                <a:latin typeface="Aptos" panose="020B0004020202020204" pitchFamily="34" charset="0"/>
                <a:ea typeface="Aptos" panose="020B0004020202020204" pitchFamily="34" charset="0"/>
                <a:cs typeface="Times New Roman" panose="02020603050405020304" pitchFamily="18" charset="0"/>
              </a:rPr>
              <a:t>Website: mcgoniglelaw.com</a:t>
            </a:r>
          </a:p>
        </p:txBody>
      </p:sp>
      <p:pic>
        <p:nvPicPr>
          <p:cNvPr id="7" name="Picture 6" descr="A black and white logo&#10;&#10;Description automatically generated">
            <a:extLst>
              <a:ext uri="{FF2B5EF4-FFF2-40B4-BE49-F238E27FC236}">
                <a16:creationId xmlns:a16="http://schemas.microsoft.com/office/drawing/2014/main" id="{A86C3BDE-D7F2-53F9-66F1-60456E91FCFD}"/>
              </a:ext>
            </a:extLst>
          </p:cNvPr>
          <p:cNvPicPr>
            <a:picLocks noChangeAspect="1"/>
          </p:cNvPicPr>
          <p:nvPr/>
        </p:nvPicPr>
        <p:blipFill>
          <a:blip r:embed="rId5"/>
          <a:stretch>
            <a:fillRect/>
          </a:stretch>
        </p:blipFill>
        <p:spPr>
          <a:xfrm>
            <a:off x="1211190" y="4609212"/>
            <a:ext cx="4660410" cy="1780157"/>
          </a:xfrm>
          <a:prstGeom prst="rect">
            <a:avLst/>
          </a:prstGeom>
        </p:spPr>
      </p:pic>
    </p:spTree>
    <p:extLst>
      <p:ext uri="{BB962C8B-B14F-4D97-AF65-F5344CB8AC3E}">
        <p14:creationId xmlns:p14="http://schemas.microsoft.com/office/powerpoint/2010/main" val="3552049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9567-6D5F-F063-DB54-26694BDF2A4B}"/>
              </a:ext>
            </a:extLst>
          </p:cNvPr>
          <p:cNvSpPr>
            <a:spLocks noGrp="1"/>
          </p:cNvSpPr>
          <p:nvPr>
            <p:ph type="title"/>
          </p:nvPr>
        </p:nvSpPr>
        <p:spPr/>
        <p:txBody>
          <a:bodyPr>
            <a:normAutofit fontScale="90000"/>
          </a:bodyPr>
          <a:lstStyle/>
          <a:p>
            <a:pPr marR="0" lvl="0">
              <a:lnSpc>
                <a:spcPct val="107000"/>
              </a:lnSpc>
              <a:spcAft>
                <a:spcPts val="800"/>
              </a:spcAft>
            </a:pPr>
            <a:r>
              <a:rPr lang="en-US" sz="4400" kern="100" dirty="0">
                <a:solidFill>
                  <a:schemeClr val="bg1"/>
                </a:solidFill>
                <a:effectLst/>
                <a:ea typeface="Aptos" panose="020B0004020202020204" pitchFamily="34" charset="0"/>
                <a:cs typeface="Times New Roman" panose="02020603050405020304" pitchFamily="18" charset="0"/>
              </a:rPr>
              <a:t>Ordinance/Code Upgrades; usually 10% of the dwelling coverage.  </a:t>
            </a:r>
          </a:p>
        </p:txBody>
      </p:sp>
      <p:sp>
        <p:nvSpPr>
          <p:cNvPr id="3" name="Text Placeholder 2">
            <a:extLst>
              <a:ext uri="{FF2B5EF4-FFF2-40B4-BE49-F238E27FC236}">
                <a16:creationId xmlns:a16="http://schemas.microsoft.com/office/drawing/2014/main" id="{CF5D043D-BC30-D500-EB75-6A07BA7EA4BE}"/>
              </a:ext>
            </a:extLst>
          </p:cNvPr>
          <p:cNvSpPr>
            <a:spLocks noGrp="1"/>
          </p:cNvSpPr>
          <p:nvPr>
            <p:ph type="body" sz="quarter" idx="28"/>
          </p:nvPr>
        </p:nvSpPr>
        <p:spPr/>
        <p:txBody>
          <a:bodyPr>
            <a:normAutofit fontScale="92500" lnSpcReduction="20000"/>
          </a:bodyPr>
          <a:lstStyle/>
          <a:p>
            <a:r>
              <a:rPr lang="en-US" sz="1800" kern="100" dirty="0">
                <a:solidFill>
                  <a:schemeClr val="bg1"/>
                </a:solidFill>
                <a:effectLst/>
                <a:ea typeface="Aptos" panose="020B0004020202020204" pitchFamily="34" charset="0"/>
                <a:cs typeface="Times New Roman" panose="02020603050405020304" pitchFamily="18" charset="0"/>
              </a:rPr>
              <a:t>This covers the cost of upgrading the structure to meet current code requirements. Normally, for older houses, the cost of code upgrades may exceed 10%.  </a:t>
            </a:r>
          </a:p>
          <a:p>
            <a:endParaRPr lang="en-US" dirty="0"/>
          </a:p>
        </p:txBody>
      </p:sp>
    </p:spTree>
    <p:extLst>
      <p:ext uri="{BB962C8B-B14F-4D97-AF65-F5344CB8AC3E}">
        <p14:creationId xmlns:p14="http://schemas.microsoft.com/office/powerpoint/2010/main" val="638163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03F70-F8EE-8ACA-F2BC-553160049865}"/>
            </a:ext>
          </a:extLst>
        </p:cNvPr>
        <p:cNvGrpSpPr/>
        <p:nvPr/>
      </p:nvGrpSpPr>
      <p:grpSpPr>
        <a:xfrm>
          <a:off x="0" y="0"/>
          <a:ext cx="0" cy="0"/>
          <a:chOff x="0" y="0"/>
          <a:chExt cx="0" cy="0"/>
        </a:xfrm>
      </p:grpSpPr>
      <p:sp>
        <p:nvSpPr>
          <p:cNvPr id="60" name="Title 59">
            <a:extLst>
              <a:ext uri="{FF2B5EF4-FFF2-40B4-BE49-F238E27FC236}">
                <a16:creationId xmlns:a16="http://schemas.microsoft.com/office/drawing/2014/main" id="{C32BE8E8-D6E7-6B23-2E87-054D522D1903}"/>
              </a:ext>
            </a:extLst>
          </p:cNvPr>
          <p:cNvSpPr>
            <a:spLocks noGrp="1"/>
          </p:cNvSpPr>
          <p:nvPr>
            <p:ph type="title"/>
          </p:nvPr>
        </p:nvSpPr>
        <p:spPr>
          <a:xfrm>
            <a:off x="827567" y="371607"/>
            <a:ext cx="7132320" cy="1107440"/>
          </a:xfrm>
        </p:spPr>
        <p:txBody>
          <a:bodyPr>
            <a:normAutofit fontScale="90000"/>
          </a:bodyPr>
          <a:lstStyle/>
          <a:p>
            <a:r>
              <a:rPr lang="en-US" sz="4400" dirty="0"/>
              <a:t>Alternative Living Expense Coverage</a:t>
            </a:r>
            <a:endParaRPr lang="en-US" sz="2000" dirty="0"/>
          </a:p>
        </p:txBody>
      </p:sp>
      <p:sp>
        <p:nvSpPr>
          <p:cNvPr id="11" name="Slide Number Placeholder 13">
            <a:extLst>
              <a:ext uri="{FF2B5EF4-FFF2-40B4-BE49-F238E27FC236}">
                <a16:creationId xmlns:a16="http://schemas.microsoft.com/office/drawing/2014/main" id="{1B3B3336-F69C-E311-1539-B6C3FF5F9C6A}"/>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u="none" strike="noStrike" kern="1200" cap="none" spc="0" normalizeH="0" baseline="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altLang="zh-CN" sz="1200" u="none" strike="noStrike" kern="1200" cap="none" spc="0" normalizeH="0" baseline="0" dirty="0">
              <a:ln>
                <a:noFill/>
              </a:ln>
              <a:solidFill>
                <a:schemeClr val="bg1"/>
              </a:solidFill>
              <a:effectLst/>
              <a:uLnTx/>
              <a:uFillTx/>
            </a:endParaRPr>
          </a:p>
        </p:txBody>
      </p:sp>
      <p:sp>
        <p:nvSpPr>
          <p:cNvPr id="2" name="Slide Number Placeholder 1">
            <a:extLst>
              <a:ext uri="{FF2B5EF4-FFF2-40B4-BE49-F238E27FC236}">
                <a16:creationId xmlns:a16="http://schemas.microsoft.com/office/drawing/2014/main" id="{2ECCD29A-AAEC-8199-A2B0-F94BF1F7191A}"/>
              </a:ext>
            </a:extLst>
          </p:cNvPr>
          <p:cNvSpPr>
            <a:spLocks noGrp="1"/>
          </p:cNvSpPr>
          <p:nvPr>
            <p:ph type="sldNum" sz="quarter" idx="55"/>
          </p:nvPr>
        </p:nvSpPr>
        <p:spPr/>
        <p:txBody>
          <a:bodyPr/>
          <a:lstStyle/>
          <a:p>
            <a:fld id="{47FEACEE-25B4-4A2D-B147-27296E36371D}" type="slidenum">
              <a:rPr lang="en-US" altLang="zh-CN" noProof="0" smtClean="0"/>
              <a:pPr/>
              <a:t>11</a:t>
            </a:fld>
            <a:endParaRPr lang="en-US" altLang="zh-CN" noProof="0" dirty="0"/>
          </a:p>
        </p:txBody>
      </p:sp>
      <p:sp>
        <p:nvSpPr>
          <p:cNvPr id="7" name="Text Placeholder 2">
            <a:extLst>
              <a:ext uri="{FF2B5EF4-FFF2-40B4-BE49-F238E27FC236}">
                <a16:creationId xmlns:a16="http://schemas.microsoft.com/office/drawing/2014/main" id="{DB47E25B-5E6F-3AFF-169E-F0EA2B920A33}"/>
              </a:ext>
            </a:extLst>
          </p:cNvPr>
          <p:cNvSpPr txBox="1">
            <a:spLocks/>
          </p:cNvSpPr>
          <p:nvPr/>
        </p:nvSpPr>
        <p:spPr>
          <a:xfrm>
            <a:off x="827567" y="1657952"/>
            <a:ext cx="8255000" cy="4740275"/>
          </a:xfrm>
          <a:prstGeom prst="rect">
            <a:avLst/>
          </a:prstGeom>
        </p:spPr>
        <p:txBody>
          <a:bodyPr anchor="t" anchorCtr="0">
            <a:normAutofit fontScale="25000" lnSpcReduction="20000"/>
          </a:bodyPr>
          <a:lst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Aft>
                <a:spcPts val="800"/>
              </a:spcAft>
              <a:buNone/>
            </a:pPr>
            <a:r>
              <a:rPr lang="en-US" sz="9600" b="1" kern="100" dirty="0">
                <a:ea typeface="Aptos" panose="020B0004020202020204" pitchFamily="34" charset="0"/>
                <a:cs typeface="Times New Roman" panose="02020603050405020304" pitchFamily="18" charset="0"/>
              </a:rPr>
              <a:t>Is a p</a:t>
            </a:r>
            <a:r>
              <a:rPr lang="en-US" sz="9600" b="1" kern="100" dirty="0">
                <a:effectLst/>
                <a:ea typeface="Aptos" panose="020B0004020202020204" pitchFamily="34" charset="0"/>
                <a:cs typeface="Times New Roman" panose="02020603050405020304" pitchFamily="18" charset="0"/>
              </a:rPr>
              <a:t>rimary dwelling coverages available to homeowners </a:t>
            </a:r>
            <a:r>
              <a:rPr lang="en-US" sz="9600" b="1" i="1" kern="100" dirty="0">
                <a:effectLst/>
                <a:ea typeface="Aptos" panose="020B0004020202020204" pitchFamily="34" charset="0"/>
                <a:cs typeface="Times New Roman" panose="02020603050405020304" pitchFamily="18" charset="0"/>
              </a:rPr>
              <a:t>cont.</a:t>
            </a:r>
            <a:endParaRPr lang="en-US" sz="9600" i="1" kern="100" dirty="0">
              <a:effectLst/>
              <a:ea typeface="Aptos" panose="020B0004020202020204" pitchFamily="34" charset="0"/>
              <a:cs typeface="Times New Roman" panose="02020603050405020304" pitchFamily="18" charset="0"/>
            </a:endParaRPr>
          </a:p>
          <a:p>
            <a:pPr marL="0" indent="0">
              <a:lnSpc>
                <a:spcPct val="107000"/>
              </a:lnSpc>
              <a:buNone/>
              <a:tabLst>
                <a:tab pos="292100" algn="l"/>
                <a:tab pos="749300" algn="l"/>
              </a:tabLst>
            </a:pPr>
            <a:r>
              <a:rPr lang="en-US" sz="9600" kern="100" dirty="0">
                <a:effectLst/>
                <a:ea typeface="Aptos" panose="020B0004020202020204" pitchFamily="34" charset="0"/>
                <a:cs typeface="Times New Roman" panose="02020603050405020304" pitchFamily="18" charset="0"/>
              </a:rPr>
              <a:t>Covers the cost of temporary housing, meals, storage of personal items, and other necessary housing expenses while the insured is rebuilding/repairing.  </a:t>
            </a:r>
          </a:p>
          <a:p>
            <a:pPr marL="457200" lvl="1" indent="-457200">
              <a:lnSpc>
                <a:spcPct val="107000"/>
              </a:lnSpc>
            </a:pPr>
            <a:r>
              <a:rPr lang="en-US" sz="9600" kern="100" dirty="0">
                <a:effectLst/>
                <a:ea typeface="Aptos" panose="020B0004020202020204" pitchFamily="34" charset="0"/>
                <a:cs typeface="Times New Roman" panose="02020603050405020304" pitchFamily="18" charset="0"/>
              </a:rPr>
              <a:t>Insurance company is required to advance four months of ALE per Insurance Code 2060.   </a:t>
            </a:r>
          </a:p>
          <a:p>
            <a:pPr marL="457200" lvl="1" indent="-457200">
              <a:lnSpc>
                <a:spcPct val="107000"/>
              </a:lnSpc>
            </a:pPr>
            <a:r>
              <a:rPr lang="en-US" sz="9600" kern="100" dirty="0">
                <a:effectLst/>
                <a:ea typeface="Aptos" panose="020B0004020202020204" pitchFamily="34" charset="0"/>
                <a:cs typeface="Times New Roman" panose="02020603050405020304" pitchFamily="18" charset="0"/>
              </a:rPr>
              <a:t>Typically is available for three years. </a:t>
            </a:r>
          </a:p>
          <a:p>
            <a:pPr marL="457200" lvl="1" indent="-457200">
              <a:lnSpc>
                <a:spcPct val="107000"/>
              </a:lnSpc>
            </a:pPr>
            <a:r>
              <a:rPr lang="en-US" sz="9600" kern="100" dirty="0">
                <a:effectLst/>
                <a:ea typeface="Aptos" panose="020B0004020202020204" pitchFamily="34" charset="0"/>
                <a:cs typeface="Times New Roman" panose="02020603050405020304" pitchFamily="18" charset="0"/>
              </a:rPr>
              <a:t>If ALE is a set dollar amount, insured should stretch that money as long as possible. If the insurance policy provides a total dollar limit for ALE, best to look at more affordable housing so insured is not caught short if there are delays.</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898921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382CC-7CBB-E8E1-7620-752000013725}"/>
            </a:ext>
          </a:extLst>
        </p:cNvPr>
        <p:cNvGrpSpPr/>
        <p:nvPr/>
      </p:nvGrpSpPr>
      <p:grpSpPr>
        <a:xfrm>
          <a:off x="0" y="0"/>
          <a:ext cx="0" cy="0"/>
          <a:chOff x="0" y="0"/>
          <a:chExt cx="0" cy="0"/>
        </a:xfrm>
      </p:grpSpPr>
      <p:sp>
        <p:nvSpPr>
          <p:cNvPr id="60" name="Title 59">
            <a:extLst>
              <a:ext uri="{FF2B5EF4-FFF2-40B4-BE49-F238E27FC236}">
                <a16:creationId xmlns:a16="http://schemas.microsoft.com/office/drawing/2014/main" id="{A162891F-2206-151A-A2C2-60E545BBD29C}"/>
              </a:ext>
            </a:extLst>
          </p:cNvPr>
          <p:cNvSpPr>
            <a:spLocks noGrp="1"/>
          </p:cNvSpPr>
          <p:nvPr>
            <p:ph type="title"/>
          </p:nvPr>
        </p:nvSpPr>
        <p:spPr>
          <a:xfrm>
            <a:off x="539239" y="260690"/>
            <a:ext cx="9199644" cy="1107440"/>
          </a:xfrm>
        </p:spPr>
        <p:txBody>
          <a:bodyPr>
            <a:normAutofit fontScale="90000"/>
          </a:bodyPr>
          <a:lstStyle/>
          <a:p>
            <a:r>
              <a:rPr lang="en-US" sz="4400" b="1" kern="100" dirty="0">
                <a:effectLst/>
                <a:ea typeface="Aptos" panose="020B0004020202020204" pitchFamily="34" charset="0"/>
                <a:cs typeface="Times New Roman" panose="02020603050405020304" pitchFamily="18" charset="0"/>
              </a:rPr>
              <a:t>Other Primary dwelling coverages available to homeowners </a:t>
            </a:r>
            <a:r>
              <a:rPr lang="en-US" sz="4400" b="1" i="1" kern="100" dirty="0">
                <a:effectLst/>
                <a:ea typeface="Aptos" panose="020B0004020202020204" pitchFamily="34" charset="0"/>
                <a:cs typeface="Times New Roman" panose="02020603050405020304" pitchFamily="18" charset="0"/>
              </a:rPr>
              <a:t>cont.</a:t>
            </a:r>
            <a:endParaRPr lang="en-US" sz="2000" dirty="0"/>
          </a:p>
        </p:txBody>
      </p:sp>
      <p:sp>
        <p:nvSpPr>
          <p:cNvPr id="11" name="Slide Number Placeholder 13">
            <a:extLst>
              <a:ext uri="{FF2B5EF4-FFF2-40B4-BE49-F238E27FC236}">
                <a16:creationId xmlns:a16="http://schemas.microsoft.com/office/drawing/2014/main" id="{1A725D1A-8263-D864-48C6-2C44F62BE595}"/>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u="none" strike="noStrike" kern="1200" cap="none" spc="0" normalizeH="0" baseline="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altLang="zh-CN" sz="1200" u="none" strike="noStrike" kern="1200" cap="none" spc="0" normalizeH="0" baseline="0" dirty="0">
              <a:ln>
                <a:noFill/>
              </a:ln>
              <a:solidFill>
                <a:schemeClr val="bg1"/>
              </a:solidFill>
              <a:effectLst/>
              <a:uLnTx/>
              <a:uFillTx/>
            </a:endParaRPr>
          </a:p>
        </p:txBody>
      </p:sp>
      <p:sp>
        <p:nvSpPr>
          <p:cNvPr id="2" name="Slide Number Placeholder 1">
            <a:extLst>
              <a:ext uri="{FF2B5EF4-FFF2-40B4-BE49-F238E27FC236}">
                <a16:creationId xmlns:a16="http://schemas.microsoft.com/office/drawing/2014/main" id="{3C61E515-6017-3308-2AA2-946709BB3B79}"/>
              </a:ext>
            </a:extLst>
          </p:cNvPr>
          <p:cNvSpPr>
            <a:spLocks noGrp="1"/>
          </p:cNvSpPr>
          <p:nvPr>
            <p:ph type="sldNum" sz="quarter" idx="55"/>
          </p:nvPr>
        </p:nvSpPr>
        <p:spPr/>
        <p:txBody>
          <a:bodyPr/>
          <a:lstStyle/>
          <a:p>
            <a:fld id="{47FEACEE-25B4-4A2D-B147-27296E36371D}" type="slidenum">
              <a:rPr lang="en-US" altLang="zh-CN" noProof="0" smtClean="0"/>
              <a:pPr/>
              <a:t>12</a:t>
            </a:fld>
            <a:endParaRPr lang="en-US" altLang="zh-CN" noProof="0" dirty="0"/>
          </a:p>
        </p:txBody>
      </p:sp>
      <p:sp>
        <p:nvSpPr>
          <p:cNvPr id="7" name="Text Placeholder 2">
            <a:extLst>
              <a:ext uri="{FF2B5EF4-FFF2-40B4-BE49-F238E27FC236}">
                <a16:creationId xmlns:a16="http://schemas.microsoft.com/office/drawing/2014/main" id="{A5AA5615-C338-5A8C-9EB4-E3D7CA0F6F9E}"/>
              </a:ext>
            </a:extLst>
          </p:cNvPr>
          <p:cNvSpPr txBox="1">
            <a:spLocks/>
          </p:cNvSpPr>
          <p:nvPr/>
        </p:nvSpPr>
        <p:spPr>
          <a:xfrm>
            <a:off x="539240" y="1368130"/>
            <a:ext cx="9083226" cy="4740275"/>
          </a:xfrm>
          <a:prstGeom prst="rect">
            <a:avLst/>
          </a:prstGeom>
        </p:spPr>
        <p:txBody>
          <a:bodyPr anchor="t" anchorCtr="0">
            <a:normAutofit fontScale="25000" lnSpcReduction="20000"/>
          </a:bodyPr>
          <a:lst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buNone/>
            </a:pPr>
            <a:r>
              <a:rPr lang="en-US" sz="9600" kern="100" dirty="0">
                <a:effectLst/>
                <a:ea typeface="Aptos" panose="020B0004020202020204" pitchFamily="34" charset="0"/>
                <a:cs typeface="Times New Roman" panose="02020603050405020304" pitchFamily="18" charset="0"/>
              </a:rPr>
              <a:t>Debris Removal: Normally 5% of the Dwelling Coverage for cleaning up the property.</a:t>
            </a:r>
          </a:p>
          <a:p>
            <a:pPr marL="742950" marR="0" lvl="1" indent="-285750">
              <a:lnSpc>
                <a:spcPct val="107000"/>
              </a:lnSpc>
              <a:buFont typeface="+mj-lt"/>
              <a:buAutoNum type="alphaLcPeriod"/>
            </a:pPr>
            <a:r>
              <a:rPr lang="en-US" sz="9600" kern="100" dirty="0">
                <a:effectLst/>
                <a:ea typeface="Aptos" panose="020B0004020202020204" pitchFamily="34" charset="0"/>
                <a:cs typeface="Times New Roman" panose="02020603050405020304" pitchFamily="18" charset="0"/>
              </a:rPr>
              <a:t>Photos of the debris are helpful</a:t>
            </a:r>
          </a:p>
          <a:p>
            <a:pPr marL="742950" marR="0" lvl="1" indent="-285750">
              <a:lnSpc>
                <a:spcPct val="107000"/>
              </a:lnSpc>
              <a:buFont typeface="+mj-lt"/>
              <a:buAutoNum type="alphaLcPeriod"/>
            </a:pPr>
            <a:r>
              <a:rPr lang="en-US" sz="9600" kern="100" dirty="0">
                <a:effectLst/>
                <a:ea typeface="Aptos" panose="020B0004020202020204" pitchFamily="34" charset="0"/>
                <a:cs typeface="Times New Roman" panose="02020603050405020304" pitchFamily="18" charset="0"/>
              </a:rPr>
              <a:t>Written estimates from debris removal company</a:t>
            </a:r>
          </a:p>
          <a:p>
            <a:pPr marL="742950" marR="0" lvl="1" indent="-285750">
              <a:lnSpc>
                <a:spcPct val="107000"/>
              </a:lnSpc>
              <a:buFont typeface="+mj-lt"/>
              <a:buAutoNum type="alphaLcPeriod"/>
            </a:pPr>
            <a:r>
              <a:rPr lang="en-US" sz="9600" kern="100" dirty="0">
                <a:effectLst/>
                <a:ea typeface="Aptos" panose="020B0004020202020204" pitchFamily="34" charset="0"/>
                <a:cs typeface="Times New Roman" panose="02020603050405020304" pitchFamily="18" charset="0"/>
              </a:rPr>
              <a:t>LA County is offering “free” debris removal.  If you participate in the 2025 Los Angeles Wildfires Debris Removal Program, you are required to assign any specific debris removal insurance proceeds to the County.  In many cases, the debris removal limits are an additional 5% over the dwelling limits.  However, if debris removal is not on top of, but is included in your structure limits, the Insurance Commissioner has issued guidance that payment to the County for debris removal under those circumstances “shall be limited to the unused benefit amount (if any) after the residence is rebuilt, subject to the reasonableness standard mentioned above.”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20410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87C68-FB74-EBF1-0DDD-33FDF642C841}"/>
            </a:ext>
          </a:extLst>
        </p:cNvPr>
        <p:cNvGrpSpPr/>
        <p:nvPr/>
      </p:nvGrpSpPr>
      <p:grpSpPr>
        <a:xfrm>
          <a:off x="0" y="0"/>
          <a:ext cx="0" cy="0"/>
          <a:chOff x="0" y="0"/>
          <a:chExt cx="0" cy="0"/>
        </a:xfrm>
      </p:grpSpPr>
      <p:sp>
        <p:nvSpPr>
          <p:cNvPr id="60" name="Title 59">
            <a:extLst>
              <a:ext uri="{FF2B5EF4-FFF2-40B4-BE49-F238E27FC236}">
                <a16:creationId xmlns:a16="http://schemas.microsoft.com/office/drawing/2014/main" id="{1BC4120B-5ED1-2C25-461B-078211CF86D6}"/>
              </a:ext>
            </a:extLst>
          </p:cNvPr>
          <p:cNvSpPr>
            <a:spLocks noGrp="1"/>
          </p:cNvSpPr>
          <p:nvPr>
            <p:ph type="title"/>
          </p:nvPr>
        </p:nvSpPr>
        <p:spPr>
          <a:xfrm>
            <a:off x="752431" y="760421"/>
            <a:ext cx="7132320" cy="1107440"/>
          </a:xfrm>
        </p:spPr>
        <p:txBody>
          <a:bodyPr>
            <a:normAutofit fontScale="90000"/>
          </a:bodyPr>
          <a:lstStyle/>
          <a:p>
            <a:r>
              <a:rPr lang="en-US" sz="4400" b="1" kern="100" dirty="0">
                <a:effectLst/>
                <a:ea typeface="Aptos" panose="020B0004020202020204" pitchFamily="34" charset="0"/>
                <a:cs typeface="Times New Roman" panose="02020603050405020304" pitchFamily="18" charset="0"/>
              </a:rPr>
              <a:t>Other Primary dwelling coverages available to homeowners </a:t>
            </a:r>
            <a:r>
              <a:rPr lang="en-US" sz="4400" b="1" i="1" kern="100" dirty="0">
                <a:effectLst/>
                <a:ea typeface="Aptos" panose="020B0004020202020204" pitchFamily="34" charset="0"/>
                <a:cs typeface="Times New Roman" panose="02020603050405020304" pitchFamily="18" charset="0"/>
              </a:rPr>
              <a:t>cont.</a:t>
            </a:r>
            <a:endParaRPr lang="en-US" sz="2000" dirty="0"/>
          </a:p>
        </p:txBody>
      </p:sp>
      <p:sp>
        <p:nvSpPr>
          <p:cNvPr id="11" name="Slide Number Placeholder 13">
            <a:extLst>
              <a:ext uri="{FF2B5EF4-FFF2-40B4-BE49-F238E27FC236}">
                <a16:creationId xmlns:a16="http://schemas.microsoft.com/office/drawing/2014/main" id="{496B6700-9C95-46CC-E297-3CDE165B20DB}"/>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u="none" strike="noStrike" kern="1200" cap="none" spc="0" normalizeH="0" baseline="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altLang="zh-CN" sz="1200" u="none" strike="noStrike" kern="1200" cap="none" spc="0" normalizeH="0" baseline="0" dirty="0">
              <a:ln>
                <a:noFill/>
              </a:ln>
              <a:solidFill>
                <a:schemeClr val="bg1"/>
              </a:solidFill>
              <a:effectLst/>
              <a:uLnTx/>
              <a:uFillTx/>
            </a:endParaRPr>
          </a:p>
        </p:txBody>
      </p:sp>
      <p:sp>
        <p:nvSpPr>
          <p:cNvPr id="2" name="Slide Number Placeholder 1">
            <a:extLst>
              <a:ext uri="{FF2B5EF4-FFF2-40B4-BE49-F238E27FC236}">
                <a16:creationId xmlns:a16="http://schemas.microsoft.com/office/drawing/2014/main" id="{8939E095-1E67-3416-337C-7E1D2C1C3870}"/>
              </a:ext>
            </a:extLst>
          </p:cNvPr>
          <p:cNvSpPr>
            <a:spLocks noGrp="1"/>
          </p:cNvSpPr>
          <p:nvPr>
            <p:ph type="sldNum" sz="quarter" idx="55"/>
          </p:nvPr>
        </p:nvSpPr>
        <p:spPr/>
        <p:txBody>
          <a:bodyPr/>
          <a:lstStyle/>
          <a:p>
            <a:fld id="{47FEACEE-25B4-4A2D-B147-27296E36371D}" type="slidenum">
              <a:rPr lang="en-US" altLang="zh-CN" noProof="0" smtClean="0"/>
              <a:pPr/>
              <a:t>13</a:t>
            </a:fld>
            <a:endParaRPr lang="en-US" altLang="zh-CN" noProof="0" dirty="0"/>
          </a:p>
        </p:txBody>
      </p:sp>
      <p:sp>
        <p:nvSpPr>
          <p:cNvPr id="7" name="Text Placeholder 2">
            <a:extLst>
              <a:ext uri="{FF2B5EF4-FFF2-40B4-BE49-F238E27FC236}">
                <a16:creationId xmlns:a16="http://schemas.microsoft.com/office/drawing/2014/main" id="{1ABCA046-900E-9C23-0603-268A46E96DC5}"/>
              </a:ext>
            </a:extLst>
          </p:cNvPr>
          <p:cNvSpPr txBox="1">
            <a:spLocks/>
          </p:cNvSpPr>
          <p:nvPr/>
        </p:nvSpPr>
        <p:spPr>
          <a:xfrm>
            <a:off x="752431" y="2238484"/>
            <a:ext cx="8318500" cy="4740275"/>
          </a:xfrm>
          <a:prstGeom prst="rect">
            <a:avLst/>
          </a:prstGeom>
        </p:spPr>
        <p:txBody>
          <a:bodyPr anchor="t" anchorCtr="0">
            <a:normAutofit/>
          </a:bodyPr>
          <a:lst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nSpc>
                <a:spcPct val="107000"/>
              </a:lnSpc>
              <a:buNone/>
            </a:pPr>
            <a:r>
              <a:rPr lang="en-US" sz="2400" kern="100" dirty="0">
                <a:effectLst/>
                <a:ea typeface="Aptos" panose="020B0004020202020204" pitchFamily="34" charset="0"/>
                <a:cs typeface="Times New Roman" panose="02020603050405020304" pitchFamily="18" charset="0"/>
              </a:rPr>
              <a:t>Shrubs and Replanting: Normally 5% of the Dwelling Coverage for replacing landscaping.</a:t>
            </a:r>
          </a:p>
          <a:p>
            <a:pPr marL="742950" marR="0" lvl="1" indent="-285750">
              <a:lnSpc>
                <a:spcPct val="107000"/>
              </a:lnSpc>
              <a:buFont typeface="+mj-lt"/>
              <a:buAutoNum type="alphaLcPeriod"/>
            </a:pPr>
            <a:r>
              <a:rPr lang="en-US" sz="2400" kern="100" dirty="0">
                <a:effectLst/>
                <a:ea typeface="Aptos" panose="020B0004020202020204" pitchFamily="34" charset="0"/>
                <a:cs typeface="Times New Roman" panose="02020603050405020304" pitchFamily="18" charset="0"/>
              </a:rPr>
              <a:t>Photos and estimate from Garden Supply will substantiate loss</a:t>
            </a:r>
          </a:p>
          <a:p>
            <a:pPr marL="742950" marR="0" lvl="1" indent="-285750">
              <a:lnSpc>
                <a:spcPct val="107000"/>
              </a:lnSpc>
              <a:buFont typeface="+mj-lt"/>
              <a:buAutoNum type="alphaLcPeriod"/>
            </a:pPr>
            <a:r>
              <a:rPr lang="en-US" sz="2400" kern="100" dirty="0">
                <a:effectLst/>
                <a:ea typeface="Aptos" panose="020B0004020202020204" pitchFamily="34" charset="0"/>
                <a:cs typeface="Times New Roman" panose="02020603050405020304" pitchFamily="18" charset="0"/>
              </a:rPr>
              <a:t>Landscape professional can be of assistance</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3914980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B9621-B1F6-BFE7-41B3-4D1217D9BF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A14807-4968-E98C-E91D-A0867C2A37D7}"/>
              </a:ext>
            </a:extLst>
          </p:cNvPr>
          <p:cNvSpPr>
            <a:spLocks noGrp="1"/>
          </p:cNvSpPr>
          <p:nvPr>
            <p:ph type="title"/>
          </p:nvPr>
        </p:nvSpPr>
        <p:spPr>
          <a:xfrm>
            <a:off x="791972" y="246380"/>
            <a:ext cx="6523228" cy="2743200"/>
          </a:xfrm>
        </p:spPr>
        <p:txBody>
          <a:bodyPr lIns="0" anchor="t" anchorCtr="0">
            <a:normAutofit/>
          </a:bodyPr>
          <a:lstStyle/>
          <a:p>
            <a:pPr marL="0" marR="0">
              <a:lnSpc>
                <a:spcPct val="107000"/>
              </a:lnSpc>
              <a:spcAft>
                <a:spcPts val="800"/>
              </a:spcAft>
            </a:pPr>
            <a:r>
              <a:rPr lang="en-US" sz="5300" dirty="0"/>
              <a:t>California Fair Plan</a:t>
            </a:r>
            <a:br>
              <a:rPr lang="en-US" dirty="0"/>
            </a:br>
            <a:endParaRPr lang="en-US" sz="2700" dirty="0">
              <a:latin typeface="+mn-lt"/>
            </a:endParaRPr>
          </a:p>
        </p:txBody>
      </p:sp>
      <p:sp>
        <p:nvSpPr>
          <p:cNvPr id="5" name="TextBox 4">
            <a:extLst>
              <a:ext uri="{FF2B5EF4-FFF2-40B4-BE49-F238E27FC236}">
                <a16:creationId xmlns:a16="http://schemas.microsoft.com/office/drawing/2014/main" id="{892289C8-80AE-3968-CE61-C4C3B46C1211}"/>
              </a:ext>
            </a:extLst>
          </p:cNvPr>
          <p:cNvSpPr txBox="1"/>
          <p:nvPr/>
        </p:nvSpPr>
        <p:spPr>
          <a:xfrm>
            <a:off x="1219200" y="1190765"/>
            <a:ext cx="6096000" cy="2677656"/>
          </a:xfrm>
          <a:prstGeom prst="rect">
            <a:avLst/>
          </a:prstGeom>
          <a:noFill/>
        </p:spPr>
        <p:txBody>
          <a:bodyPr wrap="square">
            <a:spAutoFit/>
          </a:bodyPr>
          <a:lstStyle/>
          <a:p>
            <a:r>
              <a:rPr lang="en-US" sz="2800" b="1" kern="100" dirty="0">
                <a:solidFill>
                  <a:schemeClr val="bg1"/>
                </a:solidFill>
                <a:effectLst/>
                <a:latin typeface="+mn-lt"/>
                <a:ea typeface="Aptos" panose="020B0004020202020204" pitchFamily="34" charset="0"/>
                <a:cs typeface="Times New Roman" panose="02020603050405020304" pitchFamily="18" charset="0"/>
              </a:rPr>
              <a:t>These are policies written in wildfire areas which are designed to be the option of last resort if you can’t get conventional coverage. </a:t>
            </a:r>
            <a:r>
              <a:rPr lang="en-US" sz="2800" b="1" kern="100" dirty="0">
                <a:solidFill>
                  <a:schemeClr val="bg1"/>
                </a:solidFill>
                <a:ea typeface="Aptos" panose="020B0004020202020204" pitchFamily="34" charset="0"/>
                <a:cs typeface="Times New Roman" panose="02020603050405020304" pitchFamily="18" charset="0"/>
              </a:rPr>
              <a:t>The Fair Plan offers maximum of $3 million coverage for dwelling coverage.</a:t>
            </a:r>
            <a:endParaRPr lang="en-US" sz="2800" b="1" kern="100" dirty="0">
              <a:solidFill>
                <a:schemeClr val="bg1"/>
              </a:solidFill>
              <a:effectLst/>
              <a:latin typeface="+mn-lt"/>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9AD04F6-79D0-5F43-39CF-5AE332E56D13}"/>
              </a:ext>
            </a:extLst>
          </p:cNvPr>
          <p:cNvSpPr txBox="1"/>
          <p:nvPr/>
        </p:nvSpPr>
        <p:spPr>
          <a:xfrm>
            <a:off x="1397156" y="3868421"/>
            <a:ext cx="6523228" cy="2677656"/>
          </a:xfrm>
          <a:prstGeom prst="rect">
            <a:avLst/>
          </a:prstGeom>
          <a:noFill/>
        </p:spPr>
        <p:txBody>
          <a:bodyPr wrap="square">
            <a:spAutoFit/>
          </a:bodyPr>
          <a:lstStyle/>
          <a:p>
            <a:pPr marL="342900" indent="-342900">
              <a:buFont typeface="Arial" panose="020B0604020202020204" pitchFamily="34" charset="0"/>
              <a:buChar char="•"/>
            </a:pPr>
            <a:r>
              <a:rPr lang="en-US" sz="2400" kern="100" dirty="0">
                <a:solidFill>
                  <a:schemeClr val="bg1"/>
                </a:solidFill>
                <a:effectLst/>
                <a:latin typeface="+mn-lt"/>
                <a:ea typeface="Aptos" panose="020B0004020202020204" pitchFamily="34" charset="0"/>
                <a:cs typeface="Times New Roman" panose="02020603050405020304" pitchFamily="18" charset="0"/>
              </a:rPr>
              <a:t>Basic fire insurance coverage damage caused directly by fire, as well as smoke, heat, and water damage resulting from firefighting efforts. </a:t>
            </a:r>
          </a:p>
          <a:p>
            <a:pPr marL="342900" indent="-342900">
              <a:buFont typeface="Arial" panose="020B0604020202020204" pitchFamily="34" charset="0"/>
              <a:buChar char="•"/>
            </a:pPr>
            <a:r>
              <a:rPr lang="en-US" sz="2400" dirty="0">
                <a:solidFill>
                  <a:schemeClr val="bg1"/>
                </a:solidFill>
                <a:effectLst/>
                <a:latin typeface="+mn-lt"/>
                <a:ea typeface="Aptos" panose="020B0004020202020204" pitchFamily="34" charset="0"/>
                <a:cs typeface="Times New Roman" panose="02020603050405020304" pitchFamily="18" charset="0"/>
              </a:rPr>
              <a:t>May not cover replacement cost coverage; only actual case value which means depreciation is deducted. Check the policy. </a:t>
            </a:r>
            <a:endParaRPr lang="en-US" sz="2400" dirty="0">
              <a:solidFill>
                <a:schemeClr val="bg1"/>
              </a:solidFill>
            </a:endParaRPr>
          </a:p>
        </p:txBody>
      </p:sp>
      <p:pic>
        <p:nvPicPr>
          <p:cNvPr id="11" name="Picture Placeholder 10" descr="A fire with smoke and a house logo&#10;&#10;Description automatically generated">
            <a:extLst>
              <a:ext uri="{FF2B5EF4-FFF2-40B4-BE49-F238E27FC236}">
                <a16:creationId xmlns:a16="http://schemas.microsoft.com/office/drawing/2014/main" id="{255D8A31-F7DE-39CC-192F-FAF252F31824}"/>
              </a:ext>
            </a:extLst>
          </p:cNvPr>
          <p:cNvPicPr>
            <a:picLocks noGrp="1" noChangeAspect="1"/>
          </p:cNvPicPr>
          <p:nvPr>
            <p:ph type="pic" sz="quarter" idx="47"/>
          </p:nvPr>
        </p:nvPicPr>
        <p:blipFill>
          <a:blip r:embed="rId2"/>
          <a:srcRect l="11467" t="-35023" r="6040" b="-28467"/>
          <a:stretch/>
        </p:blipFill>
        <p:spPr>
          <a:xfrm>
            <a:off x="7493156" y="246380"/>
            <a:ext cx="4248873" cy="4731130"/>
          </a:xfrm>
        </p:spPr>
      </p:pic>
    </p:spTree>
    <p:extLst>
      <p:ext uri="{BB962C8B-B14F-4D97-AF65-F5344CB8AC3E}">
        <p14:creationId xmlns:p14="http://schemas.microsoft.com/office/powerpoint/2010/main" val="2141369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C045A-FB4A-D539-FDD7-9331DF7686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77AC90-D68B-BD55-8F84-E6D8C8085A09}"/>
              </a:ext>
            </a:extLst>
          </p:cNvPr>
          <p:cNvSpPr>
            <a:spLocks noGrp="1"/>
          </p:cNvSpPr>
          <p:nvPr>
            <p:ph type="title"/>
          </p:nvPr>
        </p:nvSpPr>
        <p:spPr>
          <a:xfrm>
            <a:off x="791972" y="246380"/>
            <a:ext cx="6523228" cy="2743200"/>
          </a:xfrm>
        </p:spPr>
        <p:txBody>
          <a:bodyPr lIns="0" anchor="t" anchorCtr="0">
            <a:normAutofit/>
          </a:bodyPr>
          <a:lstStyle/>
          <a:p>
            <a:pPr marL="0" marR="0">
              <a:lnSpc>
                <a:spcPct val="107000"/>
              </a:lnSpc>
              <a:spcAft>
                <a:spcPts val="800"/>
              </a:spcAft>
            </a:pPr>
            <a:r>
              <a:rPr lang="en-US" sz="5300" dirty="0"/>
              <a:t>California Fair Plan</a:t>
            </a:r>
            <a:br>
              <a:rPr lang="en-US" dirty="0"/>
            </a:br>
            <a:endParaRPr lang="en-US" sz="2700" dirty="0">
              <a:latin typeface="+mn-lt"/>
            </a:endParaRPr>
          </a:p>
        </p:txBody>
      </p:sp>
      <p:sp>
        <p:nvSpPr>
          <p:cNvPr id="5" name="TextBox 4">
            <a:extLst>
              <a:ext uri="{FF2B5EF4-FFF2-40B4-BE49-F238E27FC236}">
                <a16:creationId xmlns:a16="http://schemas.microsoft.com/office/drawing/2014/main" id="{2A5D0E44-FD48-4E09-8B18-9AE9E1E3C5C6}"/>
              </a:ext>
            </a:extLst>
          </p:cNvPr>
          <p:cNvSpPr txBox="1"/>
          <p:nvPr/>
        </p:nvSpPr>
        <p:spPr>
          <a:xfrm>
            <a:off x="1308179" y="1403985"/>
            <a:ext cx="6096000" cy="992708"/>
          </a:xfrm>
          <a:prstGeom prst="rect">
            <a:avLst/>
          </a:prstGeom>
          <a:noFill/>
        </p:spPr>
        <p:txBody>
          <a:bodyPr wrap="square">
            <a:spAutoFit/>
          </a:bodyPr>
          <a:lstStyle/>
          <a:p>
            <a:pPr marL="0" marR="0">
              <a:lnSpc>
                <a:spcPct val="107000"/>
              </a:lnSpc>
              <a:spcAft>
                <a:spcPts val="800"/>
              </a:spcAft>
            </a:pPr>
            <a:r>
              <a:rPr lang="en-US" sz="2800" b="1" kern="100" dirty="0">
                <a:solidFill>
                  <a:schemeClr val="bg1"/>
                </a:solidFill>
                <a:effectLst/>
                <a:ea typeface="Aptos" panose="020B0004020202020204" pitchFamily="34" charset="0"/>
                <a:cs typeface="Times New Roman" panose="02020603050405020304" pitchFamily="18" charset="0"/>
              </a:rPr>
              <a:t>The CA Fair Plan MAY not cover the following perils (check your policy):</a:t>
            </a:r>
            <a:endParaRPr lang="en-US" sz="2800" kern="100" dirty="0">
              <a:solidFill>
                <a:schemeClr val="bg1"/>
              </a:solidFill>
              <a:effectLst/>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FCE1553-0809-FA18-6F66-7A9D02231BC1}"/>
              </a:ext>
            </a:extLst>
          </p:cNvPr>
          <p:cNvSpPr txBox="1"/>
          <p:nvPr/>
        </p:nvSpPr>
        <p:spPr>
          <a:xfrm>
            <a:off x="1397000" y="2601786"/>
            <a:ext cx="6096000" cy="1654427"/>
          </a:xfrm>
          <a:prstGeom prst="rect">
            <a:avLst/>
          </a:prstGeom>
          <a:noFill/>
        </p:spPr>
        <p:txBody>
          <a:bodyPr wrap="square">
            <a:spAutoFit/>
          </a:bodyPr>
          <a:lstStyle/>
          <a:p>
            <a:pPr marL="342900" marR="0" lvl="0" indent="-342900">
              <a:lnSpc>
                <a:spcPct val="107000"/>
              </a:lnSpc>
              <a:buFont typeface="Arial" panose="020B0604020202020204" pitchFamily="34" charset="0"/>
              <a:buChar char="•"/>
            </a:pPr>
            <a:r>
              <a:rPr lang="en-US" sz="2400" kern="100" dirty="0">
                <a:solidFill>
                  <a:schemeClr val="bg1"/>
                </a:solidFill>
                <a:effectLst/>
                <a:ea typeface="Aptos" panose="020B0004020202020204" pitchFamily="34" charset="0"/>
                <a:cs typeface="Times New Roman" panose="02020603050405020304" pitchFamily="18" charset="0"/>
              </a:rPr>
              <a:t>Personal Property.</a:t>
            </a:r>
          </a:p>
          <a:p>
            <a:pPr marL="342900" marR="0" lvl="0" indent="-342900">
              <a:lnSpc>
                <a:spcPct val="107000"/>
              </a:lnSpc>
              <a:buFont typeface="Arial" panose="020B0604020202020204" pitchFamily="34" charset="0"/>
              <a:buChar char="•"/>
            </a:pPr>
            <a:r>
              <a:rPr lang="en-US" sz="2400" kern="100" dirty="0">
                <a:solidFill>
                  <a:schemeClr val="bg1"/>
                </a:solidFill>
                <a:effectLst/>
                <a:ea typeface="Aptos" panose="020B0004020202020204" pitchFamily="34" charset="0"/>
                <a:cs typeface="Times New Roman" panose="02020603050405020304" pitchFamily="18" charset="0"/>
              </a:rPr>
              <a:t>Additional Living Expenses (living expenses when displaced by a fire).</a:t>
            </a:r>
          </a:p>
          <a:p>
            <a:pPr marL="342900" marR="0" lvl="0" indent="-342900">
              <a:lnSpc>
                <a:spcPct val="107000"/>
              </a:lnSpc>
              <a:buFont typeface="Arial" panose="020B0604020202020204" pitchFamily="34" charset="0"/>
              <a:buChar char="•"/>
            </a:pPr>
            <a:r>
              <a:rPr lang="en-US" sz="2400" kern="100" dirty="0">
                <a:solidFill>
                  <a:schemeClr val="bg1"/>
                </a:solidFill>
                <a:effectLst/>
                <a:ea typeface="Aptos" panose="020B0004020202020204" pitchFamily="34" charset="0"/>
                <a:cs typeface="Times New Roman" panose="02020603050405020304" pitchFamily="18" charset="0"/>
              </a:rPr>
              <a:t>Cost of code upgrades</a:t>
            </a:r>
          </a:p>
        </p:txBody>
      </p:sp>
      <p:pic>
        <p:nvPicPr>
          <p:cNvPr id="6" name="Picture Placeholder 10" descr="A fire with smoke and a house logo&#10;&#10;Description automatically generated">
            <a:extLst>
              <a:ext uri="{FF2B5EF4-FFF2-40B4-BE49-F238E27FC236}">
                <a16:creationId xmlns:a16="http://schemas.microsoft.com/office/drawing/2014/main" id="{193B24C7-283B-7AB5-1735-F24770F2F570}"/>
              </a:ext>
            </a:extLst>
          </p:cNvPr>
          <p:cNvPicPr>
            <a:picLocks noGrp="1" noChangeAspect="1"/>
          </p:cNvPicPr>
          <p:nvPr>
            <p:ph type="pic" sz="quarter" idx="47"/>
          </p:nvPr>
        </p:nvPicPr>
        <p:blipFill>
          <a:blip r:embed="rId2"/>
          <a:srcRect l="7993" t="-34566" r="8797" b="-30344"/>
          <a:stretch/>
        </p:blipFill>
        <p:spPr>
          <a:xfrm>
            <a:off x="7493000" y="528638"/>
            <a:ext cx="4249738" cy="4732337"/>
          </a:xfrm>
        </p:spPr>
      </p:pic>
      <p:sp>
        <p:nvSpPr>
          <p:cNvPr id="11" name="Rectangle 10">
            <a:extLst>
              <a:ext uri="{FF2B5EF4-FFF2-40B4-BE49-F238E27FC236}">
                <a16:creationId xmlns:a16="http://schemas.microsoft.com/office/drawing/2014/main" id="{44806B17-2EC2-2338-2B13-5D29B49C71D3}"/>
              </a:ext>
            </a:extLst>
          </p:cNvPr>
          <p:cNvSpPr/>
          <p:nvPr/>
        </p:nvSpPr>
        <p:spPr>
          <a:xfrm>
            <a:off x="6170395" y="676016"/>
            <a:ext cx="6895106" cy="4708981"/>
          </a:xfrm>
          <a:prstGeom prst="rect">
            <a:avLst/>
          </a:prstGeom>
          <a:noFill/>
        </p:spPr>
        <p:txBody>
          <a:bodyPr wrap="square" lIns="91440" tIns="45720" rIns="91440" bIns="45720">
            <a:spAutoFit/>
          </a:bodyPr>
          <a:lstStyle/>
          <a:p>
            <a:pPr algn="ctr"/>
            <a:r>
              <a:rPr lang="en-US" sz="30000" b="0" cap="none" spc="0" dirty="0">
                <a:ln w="0"/>
                <a:solidFill>
                  <a:srgbClr val="FF0000">
                    <a:alpha val="38000"/>
                  </a:srgbClr>
                </a:solidFill>
                <a:effectLst/>
              </a:rPr>
              <a:t>X</a:t>
            </a:r>
          </a:p>
        </p:txBody>
      </p:sp>
    </p:spTree>
    <p:extLst>
      <p:ext uri="{BB962C8B-B14F-4D97-AF65-F5344CB8AC3E}">
        <p14:creationId xmlns:p14="http://schemas.microsoft.com/office/powerpoint/2010/main" val="546987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9BBF1-9BC2-6DCE-0154-8873469878A5}"/>
              </a:ext>
            </a:extLst>
          </p:cNvPr>
          <p:cNvSpPr>
            <a:spLocks noGrp="1"/>
          </p:cNvSpPr>
          <p:nvPr>
            <p:ph type="title"/>
          </p:nvPr>
        </p:nvSpPr>
        <p:spPr>
          <a:xfrm>
            <a:off x="914400" y="363220"/>
            <a:ext cx="4663440" cy="1737360"/>
          </a:xfrm>
        </p:spPr>
        <p:txBody>
          <a:bodyPr>
            <a:normAutofit/>
          </a:bodyPr>
          <a:lstStyle/>
          <a:p>
            <a:r>
              <a:rPr lang="en-US" sz="4800" dirty="0"/>
              <a:t>Key Points</a:t>
            </a:r>
          </a:p>
        </p:txBody>
      </p:sp>
      <p:sp>
        <p:nvSpPr>
          <p:cNvPr id="10" name="Content Placeholder 9">
            <a:extLst>
              <a:ext uri="{FF2B5EF4-FFF2-40B4-BE49-F238E27FC236}">
                <a16:creationId xmlns:a16="http://schemas.microsoft.com/office/drawing/2014/main" id="{633B199B-AFAF-FCA4-CEA7-D9E73D7079E5}"/>
              </a:ext>
            </a:extLst>
          </p:cNvPr>
          <p:cNvSpPr>
            <a:spLocks noGrp="1"/>
          </p:cNvSpPr>
          <p:nvPr>
            <p:ph idx="1"/>
          </p:nvPr>
        </p:nvSpPr>
        <p:spPr>
          <a:xfrm>
            <a:off x="914400" y="1231900"/>
            <a:ext cx="7985760" cy="5348890"/>
          </a:xfrm>
        </p:spPr>
        <p:txBody>
          <a:bodyPr>
            <a:normAutofit/>
          </a:bodyPr>
          <a:lstStyle/>
          <a:p>
            <a:pPr marL="0" marR="0" indent="0">
              <a:lnSpc>
                <a:spcPct val="107000"/>
              </a:lnSpc>
              <a:spcAft>
                <a:spcPts val="800"/>
              </a:spcAft>
              <a:buNone/>
            </a:pPr>
            <a:r>
              <a:rPr lang="en-US" sz="2800" b="1" kern="100" dirty="0">
                <a:effectLst/>
                <a:ea typeface="Aptos" panose="020B0004020202020204" pitchFamily="34" charset="0"/>
                <a:cs typeface="Times New Roman" panose="02020603050405020304" pitchFamily="18" charset="0"/>
              </a:rPr>
              <a:t>Key Points when dealing with </a:t>
            </a:r>
            <a:r>
              <a:rPr lang="en-US" sz="2800" b="1" kern="100" dirty="0">
                <a:ea typeface="Aptos" panose="020B0004020202020204" pitchFamily="34" charset="0"/>
                <a:cs typeface="Times New Roman" panose="02020603050405020304" pitchFamily="18" charset="0"/>
              </a:rPr>
              <a:t>the </a:t>
            </a:r>
            <a:r>
              <a:rPr lang="en-US" sz="2800" b="1" kern="100" dirty="0">
                <a:effectLst/>
                <a:ea typeface="Aptos" panose="020B0004020202020204" pitchFamily="34" charset="0"/>
                <a:cs typeface="Times New Roman" panose="02020603050405020304" pitchFamily="18" charset="0"/>
              </a:rPr>
              <a:t>insurance carrier:</a:t>
            </a:r>
            <a:endParaRPr lang="en-US" sz="2800" kern="100" dirty="0">
              <a:effectLst/>
              <a:ea typeface="Aptos" panose="020B0004020202020204" pitchFamily="34" charset="0"/>
              <a:cs typeface="Times New Roman" panose="02020603050405020304" pitchFamily="18" charset="0"/>
            </a:endParaRPr>
          </a:p>
          <a:p>
            <a:pPr marL="342900" marR="0" lvl="0" indent="-342900" algn="just">
              <a:lnSpc>
                <a:spcPct val="107000"/>
              </a:lnSpc>
              <a:buFont typeface="+mj-lt"/>
              <a:buAutoNum type="arabicPeriod"/>
            </a:pPr>
            <a:r>
              <a:rPr lang="en-US" sz="2400" kern="100" dirty="0">
                <a:effectLst/>
                <a:ea typeface="Aptos" panose="020B0004020202020204" pitchFamily="34" charset="0"/>
                <a:cs typeface="Times New Roman" panose="02020603050405020304" pitchFamily="18" charset="0"/>
              </a:rPr>
              <a:t>Keep the insurance carrier, agent and mortgage lender informed from the claim filing through the rebuilding process.</a:t>
            </a:r>
          </a:p>
          <a:p>
            <a:pPr marL="342900" marR="0" lvl="0" indent="-342900" algn="just">
              <a:lnSpc>
                <a:spcPct val="107000"/>
              </a:lnSpc>
              <a:buFont typeface="+mj-lt"/>
              <a:buAutoNum type="arabicPeriod"/>
            </a:pPr>
            <a:r>
              <a:rPr lang="en-US" sz="2400" kern="100" dirty="0">
                <a:effectLst/>
                <a:ea typeface="Aptos" panose="020B0004020202020204" pitchFamily="34" charset="0"/>
                <a:cs typeface="Times New Roman" panose="02020603050405020304" pitchFamily="18" charset="0"/>
              </a:rPr>
              <a:t>Have a detailed discussions of how the rebuilding process will be paid so there are no surprises.</a:t>
            </a:r>
          </a:p>
          <a:p>
            <a:pPr marL="342900" marR="0" lvl="0" indent="-342900" algn="just">
              <a:lnSpc>
                <a:spcPct val="107000"/>
              </a:lnSpc>
              <a:buFont typeface="+mj-lt"/>
              <a:buAutoNum type="arabicPeriod"/>
            </a:pPr>
            <a:r>
              <a:rPr lang="en-US" sz="2400" kern="100" dirty="0">
                <a:effectLst/>
                <a:ea typeface="Aptos" panose="020B0004020202020204" pitchFamily="34" charset="0"/>
                <a:cs typeface="Times New Roman" panose="02020603050405020304" pitchFamily="18" charset="0"/>
              </a:rPr>
              <a:t>Keep the communications friendly.</a:t>
            </a:r>
          </a:p>
          <a:p>
            <a:pPr marL="342900" marR="0" lvl="0" indent="-342900" algn="just">
              <a:lnSpc>
                <a:spcPct val="107000"/>
              </a:lnSpc>
              <a:spcAft>
                <a:spcPts val="800"/>
              </a:spcAft>
              <a:buFont typeface="+mj-lt"/>
              <a:buAutoNum type="arabicPeriod"/>
            </a:pPr>
            <a:r>
              <a:rPr lang="en-US" sz="2400" kern="100" dirty="0">
                <a:effectLst/>
                <a:ea typeface="Aptos" panose="020B0004020202020204" pitchFamily="34" charset="0"/>
                <a:cs typeface="Times New Roman" panose="02020603050405020304" pitchFamily="18" charset="0"/>
              </a:rPr>
              <a:t>Document all communications by email.</a:t>
            </a:r>
          </a:p>
          <a:p>
            <a:pPr marL="342900" marR="0" lvl="0" indent="-342900" algn="just">
              <a:lnSpc>
                <a:spcPct val="107000"/>
              </a:lnSpc>
              <a:buFont typeface="+mj-lt"/>
              <a:buAutoNum type="arabicPeriod"/>
            </a:pPr>
            <a:r>
              <a:rPr lang="en-US" sz="2400" kern="100" dirty="0">
                <a:effectLst/>
                <a:ea typeface="Aptos" panose="020B0004020202020204" pitchFamily="34" charset="0"/>
                <a:cs typeface="Times New Roman" panose="02020603050405020304" pitchFamily="18" charset="0"/>
              </a:rPr>
              <a:t>Challenge the Xactimate calculations and resolve them.</a:t>
            </a:r>
          </a:p>
        </p:txBody>
      </p:sp>
      <p:sp>
        <p:nvSpPr>
          <p:cNvPr id="6" name="Slide Number Placeholder 13">
            <a:extLst>
              <a:ext uri="{FF2B5EF4-FFF2-40B4-BE49-F238E27FC236}">
                <a16:creationId xmlns:a16="http://schemas.microsoft.com/office/drawing/2014/main" id="{4800F032-5102-94C2-865C-AE9D448B2744}"/>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u="none" strike="noStrike" kern="1200" cap="none" spc="0" normalizeH="0" baseline="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altLang="zh-CN" sz="1200" u="none" strike="noStrike" kern="1200" cap="none" spc="0" normalizeH="0" baseline="0" dirty="0">
              <a:ln>
                <a:noFill/>
              </a:ln>
              <a:solidFill>
                <a:schemeClr val="bg1"/>
              </a:solidFill>
              <a:effectLst/>
              <a:uLnTx/>
              <a:uFillTx/>
            </a:endParaRPr>
          </a:p>
        </p:txBody>
      </p:sp>
      <p:sp>
        <p:nvSpPr>
          <p:cNvPr id="2" name="Slide Number Placeholder 1">
            <a:extLst>
              <a:ext uri="{FF2B5EF4-FFF2-40B4-BE49-F238E27FC236}">
                <a16:creationId xmlns:a16="http://schemas.microsoft.com/office/drawing/2014/main" id="{BB5C5013-A563-C783-9185-9C847D4B4A46}"/>
              </a:ext>
            </a:extLst>
          </p:cNvPr>
          <p:cNvSpPr>
            <a:spLocks noGrp="1"/>
          </p:cNvSpPr>
          <p:nvPr>
            <p:ph type="sldNum" sz="quarter" idx="29"/>
          </p:nvPr>
        </p:nvSpPr>
        <p:spPr/>
        <p:txBody>
          <a:bodyPr/>
          <a:lstStyle/>
          <a:p>
            <a:fld id="{47FEACEE-25B4-4A2D-B147-27296E36371D}" type="slidenum">
              <a:rPr lang="en-US" altLang="zh-CN" noProof="0" smtClean="0"/>
              <a:pPr/>
              <a:t>16</a:t>
            </a:fld>
            <a:endParaRPr lang="en-US" altLang="zh-CN" noProof="0" dirty="0"/>
          </a:p>
        </p:txBody>
      </p:sp>
    </p:spTree>
    <p:extLst>
      <p:ext uri="{BB962C8B-B14F-4D97-AF65-F5344CB8AC3E}">
        <p14:creationId xmlns:p14="http://schemas.microsoft.com/office/powerpoint/2010/main" val="1246021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5D45D-A430-7C5D-2C3E-07D01609E4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6DCEC24-46C0-C2E5-3933-06BA1FCFC72D}"/>
              </a:ext>
            </a:extLst>
          </p:cNvPr>
          <p:cNvSpPr>
            <a:spLocks noGrp="1"/>
          </p:cNvSpPr>
          <p:nvPr>
            <p:ph type="title"/>
          </p:nvPr>
        </p:nvSpPr>
        <p:spPr>
          <a:xfrm>
            <a:off x="914400" y="299720"/>
            <a:ext cx="4663440" cy="1737360"/>
          </a:xfrm>
        </p:spPr>
        <p:txBody>
          <a:bodyPr>
            <a:normAutofit/>
          </a:bodyPr>
          <a:lstStyle/>
          <a:p>
            <a:r>
              <a:rPr lang="en-US" sz="4800" dirty="0"/>
              <a:t>Key Points </a:t>
            </a:r>
            <a:r>
              <a:rPr lang="en-US" sz="2000" dirty="0"/>
              <a:t>cont.</a:t>
            </a:r>
          </a:p>
        </p:txBody>
      </p:sp>
      <p:sp>
        <p:nvSpPr>
          <p:cNvPr id="10" name="Content Placeholder 9">
            <a:extLst>
              <a:ext uri="{FF2B5EF4-FFF2-40B4-BE49-F238E27FC236}">
                <a16:creationId xmlns:a16="http://schemas.microsoft.com/office/drawing/2014/main" id="{7EF67974-A3C9-D3EE-E7E1-DFDEDA756BE3}"/>
              </a:ext>
            </a:extLst>
          </p:cNvPr>
          <p:cNvSpPr>
            <a:spLocks noGrp="1"/>
          </p:cNvSpPr>
          <p:nvPr>
            <p:ph idx="1"/>
          </p:nvPr>
        </p:nvSpPr>
        <p:spPr>
          <a:xfrm>
            <a:off x="914400" y="1168400"/>
            <a:ext cx="10363200" cy="6578600"/>
          </a:xfrm>
        </p:spPr>
        <p:txBody>
          <a:bodyPr>
            <a:normAutofit/>
          </a:bodyPr>
          <a:lstStyle/>
          <a:p>
            <a:pPr marL="0" indent="0" algn="just">
              <a:lnSpc>
                <a:spcPct val="107000"/>
              </a:lnSpc>
              <a:buNone/>
            </a:pPr>
            <a:r>
              <a:rPr lang="en-US" sz="2400" kern="100" dirty="0">
                <a:ea typeface="Aptos" panose="020B0004020202020204" pitchFamily="34" charset="0"/>
                <a:cs typeface="Times New Roman" panose="02020603050405020304" pitchFamily="18" charset="0"/>
              </a:rPr>
              <a:t>6. </a:t>
            </a:r>
            <a:r>
              <a:rPr lang="en-US" sz="2400" kern="100" dirty="0">
                <a:effectLst/>
                <a:ea typeface="Aptos" panose="020B0004020202020204" pitchFamily="34" charset="0"/>
                <a:cs typeface="Times New Roman" panose="02020603050405020304" pitchFamily="18" charset="0"/>
              </a:rPr>
              <a:t>Don’t let carrier try to limit the ALE.</a:t>
            </a:r>
            <a:endParaRPr lang="en-US" sz="2400" kern="100" dirty="0">
              <a:ea typeface="Aptos" panose="020B0004020202020204" pitchFamily="34" charset="0"/>
              <a:cs typeface="Times New Roman" panose="02020603050405020304" pitchFamily="18" charset="0"/>
            </a:endParaRPr>
          </a:p>
          <a:p>
            <a:pPr marL="0" marR="0" lvl="0" indent="0" algn="just">
              <a:lnSpc>
                <a:spcPct val="107000"/>
              </a:lnSpc>
              <a:buNone/>
            </a:pPr>
            <a:r>
              <a:rPr lang="en-US" sz="2400" kern="100" dirty="0">
                <a:effectLst/>
                <a:ea typeface="Aptos" panose="020B0004020202020204" pitchFamily="34" charset="0"/>
                <a:cs typeface="Times New Roman" panose="02020603050405020304" pitchFamily="18" charset="0"/>
              </a:rPr>
              <a:t>7. DO accept advance payments from the carrier, but not for full settlement</a:t>
            </a:r>
          </a:p>
          <a:p>
            <a:pPr marL="0" marR="0" lvl="0" indent="0" algn="just">
              <a:lnSpc>
                <a:spcPct val="107000"/>
              </a:lnSpc>
              <a:buNone/>
            </a:pPr>
            <a:r>
              <a:rPr lang="en-US" sz="2400" kern="100" dirty="0">
                <a:effectLst/>
                <a:ea typeface="Aptos" panose="020B0004020202020204" pitchFamily="34" charset="0"/>
                <a:cs typeface="Times New Roman" panose="02020603050405020304" pitchFamily="18" charset="0"/>
              </a:rPr>
              <a:t>8. Some carriers will look for irregularities in the application and may try to rescind the policy.</a:t>
            </a:r>
          </a:p>
          <a:p>
            <a:pPr marL="0" marR="0" lvl="0" indent="0" algn="just">
              <a:lnSpc>
                <a:spcPct val="107000"/>
              </a:lnSpc>
              <a:buNone/>
            </a:pPr>
            <a:r>
              <a:rPr lang="en-US" sz="2400" kern="100" dirty="0">
                <a:effectLst/>
                <a:ea typeface="Aptos" panose="020B0004020202020204" pitchFamily="34" charset="0"/>
                <a:cs typeface="Times New Roman" panose="02020603050405020304" pitchFamily="18" charset="0"/>
              </a:rPr>
              <a:t>9. Insurance code Section 790.03 sets forth unfair claims practices</a:t>
            </a:r>
          </a:p>
          <a:p>
            <a:pPr marL="0" marR="0" lvl="0" indent="0" algn="just">
              <a:lnSpc>
                <a:spcPct val="107000"/>
              </a:lnSpc>
              <a:buNone/>
            </a:pPr>
            <a:r>
              <a:rPr lang="en-US" sz="2400" kern="100" dirty="0">
                <a:effectLst/>
                <a:ea typeface="Aptos" panose="020B0004020202020204" pitchFamily="34" charset="0"/>
                <a:cs typeface="Times New Roman" panose="02020603050405020304" pitchFamily="18" charset="0"/>
              </a:rPr>
              <a:t>10. Insurers owe their insured a duty to treat them in good faith – which basically means to act reasonably, and if they fail to do so, may be liable for punitive damages in a lawsuit based on bad faith. </a:t>
            </a:r>
          </a:p>
        </p:txBody>
      </p:sp>
      <p:sp>
        <p:nvSpPr>
          <p:cNvPr id="6" name="Slide Number Placeholder 13">
            <a:extLst>
              <a:ext uri="{FF2B5EF4-FFF2-40B4-BE49-F238E27FC236}">
                <a16:creationId xmlns:a16="http://schemas.microsoft.com/office/drawing/2014/main" id="{BAD2DB33-238B-9B30-2BF3-305739FA7AA0}"/>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u="none" strike="noStrike" kern="1200" cap="none" spc="0" normalizeH="0" baseline="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altLang="zh-CN" sz="1200" u="none" strike="noStrike" kern="1200" cap="none" spc="0" normalizeH="0" baseline="0" dirty="0">
              <a:ln>
                <a:noFill/>
              </a:ln>
              <a:solidFill>
                <a:schemeClr val="bg1"/>
              </a:solidFill>
              <a:effectLst/>
              <a:uLnTx/>
              <a:uFillTx/>
            </a:endParaRPr>
          </a:p>
        </p:txBody>
      </p:sp>
      <p:sp>
        <p:nvSpPr>
          <p:cNvPr id="2" name="Slide Number Placeholder 1">
            <a:extLst>
              <a:ext uri="{FF2B5EF4-FFF2-40B4-BE49-F238E27FC236}">
                <a16:creationId xmlns:a16="http://schemas.microsoft.com/office/drawing/2014/main" id="{4520A5E0-7BCD-76FB-CBED-2BF0295E5A30}"/>
              </a:ext>
            </a:extLst>
          </p:cNvPr>
          <p:cNvSpPr>
            <a:spLocks noGrp="1"/>
          </p:cNvSpPr>
          <p:nvPr>
            <p:ph type="sldNum" sz="quarter" idx="29"/>
          </p:nvPr>
        </p:nvSpPr>
        <p:spPr/>
        <p:txBody>
          <a:bodyPr/>
          <a:lstStyle/>
          <a:p>
            <a:fld id="{47FEACEE-25B4-4A2D-B147-27296E36371D}" type="slidenum">
              <a:rPr lang="en-US" altLang="zh-CN" noProof="0" smtClean="0"/>
              <a:pPr/>
              <a:t>17</a:t>
            </a:fld>
            <a:endParaRPr lang="en-US" altLang="zh-CN" noProof="0" dirty="0"/>
          </a:p>
        </p:txBody>
      </p:sp>
    </p:spTree>
    <p:extLst>
      <p:ext uri="{BB962C8B-B14F-4D97-AF65-F5344CB8AC3E}">
        <p14:creationId xmlns:p14="http://schemas.microsoft.com/office/powerpoint/2010/main" val="3262291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59">
            <a:extLst>
              <a:ext uri="{FF2B5EF4-FFF2-40B4-BE49-F238E27FC236}">
                <a16:creationId xmlns:a16="http://schemas.microsoft.com/office/drawing/2014/main" id="{0031CE36-F77D-3964-C169-771DBA49D28A}"/>
              </a:ext>
            </a:extLst>
          </p:cNvPr>
          <p:cNvSpPr>
            <a:spLocks noGrp="1"/>
          </p:cNvSpPr>
          <p:nvPr>
            <p:ph type="title"/>
          </p:nvPr>
        </p:nvSpPr>
        <p:spPr>
          <a:xfrm>
            <a:off x="914400" y="210312"/>
            <a:ext cx="7132320" cy="1773936"/>
          </a:xfrm>
        </p:spPr>
        <p:txBody>
          <a:bodyPr>
            <a:normAutofit/>
          </a:bodyPr>
          <a:lstStyle/>
          <a:p>
            <a:r>
              <a:rPr lang="en-US" sz="4800" dirty="0"/>
              <a:t>Deadlines to Bring Claims</a:t>
            </a:r>
          </a:p>
        </p:txBody>
      </p:sp>
      <p:sp>
        <p:nvSpPr>
          <p:cNvPr id="43" name="Text Placeholder 42">
            <a:extLst>
              <a:ext uri="{FF2B5EF4-FFF2-40B4-BE49-F238E27FC236}">
                <a16:creationId xmlns:a16="http://schemas.microsoft.com/office/drawing/2014/main" id="{520E98B6-7B33-8FD4-A662-31DD4B85E22E}"/>
              </a:ext>
            </a:extLst>
          </p:cNvPr>
          <p:cNvSpPr>
            <a:spLocks noGrp="1"/>
          </p:cNvSpPr>
          <p:nvPr>
            <p:ph idx="1"/>
          </p:nvPr>
        </p:nvSpPr>
        <p:spPr>
          <a:xfrm>
            <a:off x="914400" y="2169160"/>
            <a:ext cx="8115300" cy="2275840"/>
          </a:xfrm>
        </p:spPr>
        <p:txBody>
          <a:bodyPr>
            <a:noAutofit/>
          </a:bodyPr>
          <a:lstStyle/>
          <a:p>
            <a:pPr marL="342900" marR="0" lvl="0" indent="-342900">
              <a:lnSpc>
                <a:spcPct val="107000"/>
              </a:lnSpc>
              <a:buFont typeface="Arial" panose="020B0604020202020204" pitchFamily="34" charset="0"/>
              <a:buChar char="•"/>
            </a:pPr>
            <a:r>
              <a:rPr lang="en-US" sz="2400" kern="100" dirty="0">
                <a:effectLst/>
                <a:ea typeface="Aptos" panose="020B0004020202020204" pitchFamily="34" charset="0"/>
                <a:cs typeface="Times New Roman" panose="02020603050405020304" pitchFamily="18" charset="0"/>
              </a:rPr>
              <a:t>General insurance policies require that lawsuit be brought within one year of the proof of loss being provided.</a:t>
            </a:r>
          </a:p>
          <a:p>
            <a:pPr marL="342900" marR="0" lvl="0" indent="-342900">
              <a:lnSpc>
                <a:spcPct val="107000"/>
              </a:lnSpc>
              <a:buFont typeface="Arial" panose="020B0604020202020204" pitchFamily="34" charset="0"/>
              <a:buChar char="•"/>
            </a:pPr>
            <a:r>
              <a:rPr lang="en-US" sz="2400" kern="100" dirty="0">
                <a:effectLst/>
                <a:ea typeface="Aptos" panose="020B0004020202020204" pitchFamily="34" charset="0"/>
                <a:cs typeface="Times New Roman" panose="02020603050405020304" pitchFamily="18" charset="0"/>
              </a:rPr>
              <a:t>Time period is tolled while the insurance company investigates the claim and starts to run when carrier send out a denial.</a:t>
            </a:r>
          </a:p>
          <a:p>
            <a:pPr marL="342900" marR="0" lvl="0" indent="-342900">
              <a:lnSpc>
                <a:spcPct val="107000"/>
              </a:lnSpc>
              <a:spcAft>
                <a:spcPts val="800"/>
              </a:spcAft>
              <a:buFont typeface="Arial" panose="020B0604020202020204" pitchFamily="34" charset="0"/>
              <a:buChar char="•"/>
            </a:pPr>
            <a:r>
              <a:rPr lang="en-US" sz="2400" kern="100" dirty="0">
                <a:effectLst/>
                <a:ea typeface="Aptos" panose="020B0004020202020204" pitchFamily="34" charset="0"/>
                <a:cs typeface="Times New Roman" panose="02020603050405020304" pitchFamily="18" charset="0"/>
              </a:rPr>
              <a:t>Department of Insurance extends the one-year deadline for natural disasters to two years. </a:t>
            </a:r>
          </a:p>
        </p:txBody>
      </p:sp>
      <p:sp>
        <p:nvSpPr>
          <p:cNvPr id="11" name="Slide Number Placeholder 13">
            <a:extLst>
              <a:ext uri="{FF2B5EF4-FFF2-40B4-BE49-F238E27FC236}">
                <a16:creationId xmlns:a16="http://schemas.microsoft.com/office/drawing/2014/main" id="{930FF33C-2E3C-37EC-75C2-1BE4513D9B62}"/>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u="none" strike="noStrike" kern="1200" cap="none" spc="0" normalizeH="0" baseline="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altLang="zh-CN" sz="1200" u="none" strike="noStrike" kern="1200" cap="none" spc="0" normalizeH="0" baseline="0" dirty="0">
              <a:ln>
                <a:noFill/>
              </a:ln>
              <a:solidFill>
                <a:schemeClr val="bg1"/>
              </a:solidFill>
              <a:effectLst/>
              <a:uLnTx/>
              <a:uFillTx/>
            </a:endParaRPr>
          </a:p>
        </p:txBody>
      </p:sp>
      <p:sp>
        <p:nvSpPr>
          <p:cNvPr id="2" name="Slide Number Placeholder 1">
            <a:extLst>
              <a:ext uri="{FF2B5EF4-FFF2-40B4-BE49-F238E27FC236}">
                <a16:creationId xmlns:a16="http://schemas.microsoft.com/office/drawing/2014/main" id="{2222DE72-77CB-CB24-A4D1-2FAC47307AC9}"/>
              </a:ext>
            </a:extLst>
          </p:cNvPr>
          <p:cNvSpPr>
            <a:spLocks noGrp="1"/>
          </p:cNvSpPr>
          <p:nvPr>
            <p:ph type="sldNum" sz="quarter" idx="55"/>
          </p:nvPr>
        </p:nvSpPr>
        <p:spPr/>
        <p:txBody>
          <a:bodyPr/>
          <a:lstStyle/>
          <a:p>
            <a:fld id="{47FEACEE-25B4-4A2D-B147-27296E36371D}" type="slidenum">
              <a:rPr lang="en-US" altLang="zh-CN" noProof="0" smtClean="0"/>
              <a:pPr/>
              <a:t>18</a:t>
            </a:fld>
            <a:endParaRPr lang="en-US" altLang="zh-CN" noProof="0" dirty="0"/>
          </a:p>
        </p:txBody>
      </p:sp>
    </p:spTree>
    <p:extLst>
      <p:ext uri="{BB962C8B-B14F-4D97-AF65-F5344CB8AC3E}">
        <p14:creationId xmlns:p14="http://schemas.microsoft.com/office/powerpoint/2010/main" val="4182148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59F6-9B22-C211-4B4C-A2FD4B914C46}"/>
              </a:ext>
            </a:extLst>
          </p:cNvPr>
          <p:cNvSpPr>
            <a:spLocks noGrp="1"/>
          </p:cNvSpPr>
          <p:nvPr>
            <p:ph type="title"/>
          </p:nvPr>
        </p:nvSpPr>
        <p:spPr>
          <a:xfrm>
            <a:off x="914400" y="172720"/>
            <a:ext cx="9029700" cy="2103120"/>
          </a:xfrm>
          <a:noFill/>
        </p:spPr>
        <p:txBody>
          <a:bodyPr anchor="b" anchorCtr="0">
            <a:noAutofit/>
          </a:bodyPr>
          <a:lstStyle/>
          <a:p>
            <a:r>
              <a:rPr lang="en-US" sz="4700" dirty="0"/>
              <a:t>Claims against Third Parties</a:t>
            </a:r>
          </a:p>
        </p:txBody>
      </p:sp>
      <p:sp>
        <p:nvSpPr>
          <p:cNvPr id="3" name="Slide Number Placeholder 2">
            <a:extLst>
              <a:ext uri="{FF2B5EF4-FFF2-40B4-BE49-F238E27FC236}">
                <a16:creationId xmlns:a16="http://schemas.microsoft.com/office/drawing/2014/main" id="{C5231D8C-5C7D-BFD9-19A4-7628C1400A37}"/>
              </a:ext>
            </a:extLst>
          </p:cNvPr>
          <p:cNvSpPr>
            <a:spLocks noGrp="1"/>
          </p:cNvSpPr>
          <p:nvPr>
            <p:ph type="sldNum" sz="quarter" idx="12"/>
          </p:nvPr>
        </p:nvSpPr>
        <p:spPr/>
        <p:txBody>
          <a:bodyPr/>
          <a:lstStyle/>
          <a:p>
            <a:fld id="{CBD12358-51D2-46B3-9BDE-DF29528B9454}" type="slidenum">
              <a:rPr lang="en-US" smtClean="0"/>
              <a:t>19</a:t>
            </a:fld>
            <a:endParaRPr lang="en-US" dirty="0"/>
          </a:p>
        </p:txBody>
      </p:sp>
      <p:sp>
        <p:nvSpPr>
          <p:cNvPr id="7" name="TextBox 6">
            <a:extLst>
              <a:ext uri="{FF2B5EF4-FFF2-40B4-BE49-F238E27FC236}">
                <a16:creationId xmlns:a16="http://schemas.microsoft.com/office/drawing/2014/main" id="{89EE3235-8FD6-E700-0B9C-9F9138DFFA16}"/>
              </a:ext>
            </a:extLst>
          </p:cNvPr>
          <p:cNvSpPr txBox="1"/>
          <p:nvPr/>
        </p:nvSpPr>
        <p:spPr>
          <a:xfrm>
            <a:off x="1060450" y="2275840"/>
            <a:ext cx="10217150" cy="4325608"/>
          </a:xfrm>
          <a:prstGeom prst="rect">
            <a:avLst/>
          </a:prstGeom>
          <a:noFill/>
        </p:spPr>
        <p:txBody>
          <a:bodyPr wrap="square">
            <a:spAutoFit/>
          </a:bodyPr>
          <a:lstStyle/>
          <a:p>
            <a:pPr marL="0" marR="0">
              <a:lnSpc>
                <a:spcPct val="107000"/>
              </a:lnSpc>
              <a:spcAft>
                <a:spcPts val="800"/>
              </a:spcAft>
            </a:pPr>
            <a:r>
              <a:rPr lang="en-US" sz="2800" b="1" kern="100" dirty="0">
                <a:solidFill>
                  <a:schemeClr val="bg1"/>
                </a:solidFill>
                <a:effectLst/>
                <a:ea typeface="Aptos" panose="020B0004020202020204" pitchFamily="34" charset="0"/>
                <a:cs typeface="Times New Roman" panose="02020603050405020304" pitchFamily="18" charset="0"/>
              </a:rPr>
              <a:t>Claims against third parties responsible for wildfires will permit the homeowner to recover additional damages that were not paid by insurance</a:t>
            </a:r>
            <a:r>
              <a:rPr lang="en-US" sz="2800" b="1" kern="100" dirty="0">
                <a:solidFill>
                  <a:schemeClr val="bg1"/>
                </a:solidFill>
                <a:ea typeface="Aptos" panose="020B0004020202020204" pitchFamily="34" charset="0"/>
                <a:cs typeface="Times New Roman" panose="02020603050405020304" pitchFamily="18" charset="0"/>
              </a:rPr>
              <a:t>:</a:t>
            </a:r>
            <a:endParaRPr lang="en-US" sz="2800" kern="100" dirty="0">
              <a:solidFill>
                <a:schemeClr val="bg1"/>
              </a:solidFill>
              <a:effectLst/>
              <a:ea typeface="Aptos" panose="020B0004020202020204" pitchFamily="34" charset="0"/>
              <a:cs typeface="Times New Roman" panose="02020603050405020304" pitchFamily="18" charset="0"/>
            </a:endParaRPr>
          </a:p>
          <a:p>
            <a:pPr marL="342900" marR="0" lvl="0" indent="-342900">
              <a:lnSpc>
                <a:spcPct val="107000"/>
              </a:lnSpc>
              <a:buFont typeface="Arial" panose="020B0604020202020204" pitchFamily="34" charset="0"/>
              <a:buChar char="•"/>
            </a:pPr>
            <a:r>
              <a:rPr lang="en-US" sz="2400" kern="100" dirty="0">
                <a:solidFill>
                  <a:schemeClr val="bg1"/>
                </a:solidFill>
                <a:effectLst/>
                <a:ea typeface="Aptos" panose="020B0004020202020204" pitchFamily="34" charset="0"/>
                <a:cs typeface="Times New Roman" panose="02020603050405020304" pitchFamily="18" charset="0"/>
              </a:rPr>
              <a:t>Relocation costs in the event ALE is exhausted</a:t>
            </a:r>
          </a:p>
          <a:p>
            <a:pPr marL="342900" marR="0" lvl="0" indent="-342900">
              <a:lnSpc>
                <a:spcPct val="107000"/>
              </a:lnSpc>
              <a:buFont typeface="Arial" panose="020B0604020202020204" pitchFamily="34" charset="0"/>
              <a:buChar char="•"/>
            </a:pPr>
            <a:r>
              <a:rPr lang="en-US" sz="2400" kern="100" dirty="0">
                <a:solidFill>
                  <a:schemeClr val="bg1"/>
                </a:solidFill>
                <a:effectLst/>
                <a:ea typeface="Aptos" panose="020B0004020202020204" pitchFamily="34" charset="0"/>
                <a:cs typeface="Times New Roman" panose="02020603050405020304" pitchFamily="18" charset="0"/>
              </a:rPr>
              <a:t>Costs to the homeowner for cost or rebuilding that are not covered by insurance or when the home is underinsured and unreimbursed contents</a:t>
            </a:r>
          </a:p>
          <a:p>
            <a:pPr marL="342900" marR="0" lvl="0" indent="-342900">
              <a:lnSpc>
                <a:spcPct val="107000"/>
              </a:lnSpc>
              <a:buFont typeface="Arial" panose="020B0604020202020204" pitchFamily="34" charset="0"/>
              <a:buChar char="•"/>
            </a:pPr>
            <a:r>
              <a:rPr lang="en-US" sz="2400" kern="100" dirty="0">
                <a:solidFill>
                  <a:schemeClr val="bg1"/>
                </a:solidFill>
                <a:effectLst/>
                <a:ea typeface="Aptos" panose="020B0004020202020204" pitchFamily="34" charset="0"/>
                <a:cs typeface="Times New Roman" panose="02020603050405020304" pitchFamily="18" charset="0"/>
              </a:rPr>
              <a:t>Personal injury claims and emotional distress damages</a:t>
            </a:r>
          </a:p>
          <a:p>
            <a:pPr marL="342900" marR="0" lvl="0" indent="-342900">
              <a:lnSpc>
                <a:spcPct val="107000"/>
              </a:lnSpc>
              <a:buFont typeface="Arial" panose="020B0604020202020204" pitchFamily="34" charset="0"/>
              <a:buChar char="•"/>
            </a:pPr>
            <a:r>
              <a:rPr lang="en-US" sz="2400" kern="100" dirty="0">
                <a:solidFill>
                  <a:schemeClr val="bg1"/>
                </a:solidFill>
                <a:effectLst/>
                <a:ea typeface="Aptos" panose="020B0004020202020204" pitchFamily="34" charset="0"/>
                <a:cs typeface="Times New Roman" panose="02020603050405020304" pitchFamily="18" charset="0"/>
              </a:rPr>
              <a:t>Loss of income or business profits</a:t>
            </a:r>
          </a:p>
          <a:p>
            <a:pPr marL="342900" marR="0" lvl="0" indent="-342900">
              <a:lnSpc>
                <a:spcPct val="107000"/>
              </a:lnSpc>
              <a:buFont typeface="Arial" panose="020B0604020202020204" pitchFamily="34" charset="0"/>
              <a:buChar char="•"/>
            </a:pPr>
            <a:r>
              <a:rPr lang="en-US" sz="2400" kern="100" dirty="0">
                <a:solidFill>
                  <a:schemeClr val="bg1"/>
                </a:solidFill>
                <a:ea typeface="Aptos" panose="020B0004020202020204" pitchFamily="34" charset="0"/>
                <a:cs typeface="Times New Roman" panose="02020603050405020304" pitchFamily="18" charset="0"/>
              </a:rPr>
              <a:t>Loss of personal property if not covered</a:t>
            </a:r>
            <a:endParaRPr lang="en-US" sz="2400" kern="100" dirty="0">
              <a:solidFill>
                <a:schemeClr val="bg1"/>
              </a:solidFill>
              <a:effectLst/>
              <a:ea typeface="Aptos" panose="020B0004020202020204" pitchFamily="34" charset="0"/>
              <a:cs typeface="Times New Roman" panose="02020603050405020304" pitchFamily="18" charset="0"/>
            </a:endParaRPr>
          </a:p>
          <a:p>
            <a:pPr marL="342900" marR="0" lvl="0" indent="-342900">
              <a:lnSpc>
                <a:spcPct val="107000"/>
              </a:lnSpc>
              <a:spcAft>
                <a:spcPts val="800"/>
              </a:spcAft>
              <a:buFont typeface="Arial" panose="020B0604020202020204" pitchFamily="34" charset="0"/>
              <a:buChar char="•"/>
            </a:pPr>
            <a:r>
              <a:rPr lang="en-US" sz="2400" kern="100" dirty="0">
                <a:solidFill>
                  <a:schemeClr val="bg1"/>
                </a:solidFill>
                <a:effectLst/>
                <a:ea typeface="Aptos" panose="020B0004020202020204" pitchFamily="34" charset="0"/>
                <a:cs typeface="Times New Roman" panose="02020603050405020304" pitchFamily="18" charset="0"/>
              </a:rPr>
              <a:t>Inverse condemnation claims</a:t>
            </a:r>
          </a:p>
        </p:txBody>
      </p:sp>
    </p:spTree>
    <p:extLst>
      <p:ext uri="{BB962C8B-B14F-4D97-AF65-F5344CB8AC3E}">
        <p14:creationId xmlns:p14="http://schemas.microsoft.com/office/powerpoint/2010/main" val="3604630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3CA52-03E8-F5B4-FAF5-2497E9C944D5}"/>
            </a:ext>
          </a:extLst>
        </p:cNvPr>
        <p:cNvGrpSpPr/>
        <p:nvPr/>
      </p:nvGrpSpPr>
      <p:grpSpPr>
        <a:xfrm>
          <a:off x="0" y="0"/>
          <a:ext cx="0" cy="0"/>
          <a:chOff x="0" y="0"/>
          <a:chExt cx="0" cy="0"/>
        </a:xfrm>
      </p:grpSpPr>
      <p:sp>
        <p:nvSpPr>
          <p:cNvPr id="60" name="Title 59">
            <a:extLst>
              <a:ext uri="{FF2B5EF4-FFF2-40B4-BE49-F238E27FC236}">
                <a16:creationId xmlns:a16="http://schemas.microsoft.com/office/drawing/2014/main" id="{909CAA39-A741-8FB4-14AC-65DEDB05AC1A}"/>
              </a:ext>
            </a:extLst>
          </p:cNvPr>
          <p:cNvSpPr>
            <a:spLocks noGrp="1"/>
          </p:cNvSpPr>
          <p:nvPr>
            <p:ph type="title"/>
          </p:nvPr>
        </p:nvSpPr>
        <p:spPr>
          <a:xfrm>
            <a:off x="916940" y="182880"/>
            <a:ext cx="7132320" cy="1107440"/>
          </a:xfrm>
        </p:spPr>
        <p:txBody>
          <a:bodyPr/>
          <a:lstStyle/>
          <a:p>
            <a:r>
              <a:rPr lang="en-US" dirty="0"/>
              <a:t>Agenda</a:t>
            </a:r>
          </a:p>
        </p:txBody>
      </p:sp>
      <p:sp>
        <p:nvSpPr>
          <p:cNvPr id="11" name="Slide Number Placeholder 13">
            <a:extLst>
              <a:ext uri="{FF2B5EF4-FFF2-40B4-BE49-F238E27FC236}">
                <a16:creationId xmlns:a16="http://schemas.microsoft.com/office/drawing/2014/main" id="{53390475-DC30-79B6-40EB-4A4497D8D428}"/>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u="none" strike="noStrike" kern="1200" cap="none" spc="0" normalizeH="0" baseline="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altLang="zh-CN" sz="1200" u="none" strike="noStrike" kern="1200" cap="none" spc="0" normalizeH="0" baseline="0" dirty="0">
              <a:ln>
                <a:noFill/>
              </a:ln>
              <a:solidFill>
                <a:schemeClr val="bg1"/>
              </a:solidFill>
              <a:effectLst/>
              <a:uLnTx/>
              <a:uFillTx/>
            </a:endParaRPr>
          </a:p>
        </p:txBody>
      </p:sp>
      <p:sp>
        <p:nvSpPr>
          <p:cNvPr id="2" name="Slide Number Placeholder 1">
            <a:extLst>
              <a:ext uri="{FF2B5EF4-FFF2-40B4-BE49-F238E27FC236}">
                <a16:creationId xmlns:a16="http://schemas.microsoft.com/office/drawing/2014/main" id="{A03B6394-A026-2F77-DBAC-13102E3BE263}"/>
              </a:ext>
            </a:extLst>
          </p:cNvPr>
          <p:cNvSpPr>
            <a:spLocks noGrp="1"/>
          </p:cNvSpPr>
          <p:nvPr>
            <p:ph type="sldNum" sz="quarter" idx="55"/>
          </p:nvPr>
        </p:nvSpPr>
        <p:spPr/>
        <p:txBody>
          <a:bodyPr/>
          <a:lstStyle/>
          <a:p>
            <a:fld id="{47FEACEE-25B4-4A2D-B147-27296E36371D}" type="slidenum">
              <a:rPr lang="en-US" altLang="zh-CN" noProof="0" smtClean="0"/>
              <a:pPr/>
              <a:t>2</a:t>
            </a:fld>
            <a:endParaRPr lang="en-US" altLang="zh-CN" noProof="0" dirty="0"/>
          </a:p>
        </p:txBody>
      </p:sp>
      <p:sp>
        <p:nvSpPr>
          <p:cNvPr id="7" name="Text Placeholder 2">
            <a:extLst>
              <a:ext uri="{FF2B5EF4-FFF2-40B4-BE49-F238E27FC236}">
                <a16:creationId xmlns:a16="http://schemas.microsoft.com/office/drawing/2014/main" id="{FE4B6903-9468-77E3-33DA-2F9F759BA5C3}"/>
              </a:ext>
            </a:extLst>
          </p:cNvPr>
          <p:cNvSpPr txBox="1">
            <a:spLocks/>
          </p:cNvSpPr>
          <p:nvPr/>
        </p:nvSpPr>
        <p:spPr>
          <a:xfrm>
            <a:off x="2895600" y="1475390"/>
            <a:ext cx="7924800" cy="4740275"/>
          </a:xfrm>
          <a:prstGeom prst="rect">
            <a:avLst/>
          </a:prstGeom>
        </p:spPr>
        <p:txBody>
          <a:bodyPr anchor="t" anchorCtr="0">
            <a:normAutofit/>
          </a:bodyPr>
          <a:lst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Obtaining a Copy of the Policy</a:t>
            </a:r>
          </a:p>
          <a:p>
            <a:r>
              <a:rPr lang="en-US" dirty="0"/>
              <a:t>Primary Dwelling Coverage</a:t>
            </a:r>
          </a:p>
          <a:p>
            <a:r>
              <a:rPr lang="en-US" dirty="0"/>
              <a:t>Relocation/Rebuilding</a:t>
            </a:r>
          </a:p>
          <a:p>
            <a:r>
              <a:rPr lang="en-US" dirty="0"/>
              <a:t>Rebuilding/Xactimate</a:t>
            </a:r>
          </a:p>
          <a:p>
            <a:r>
              <a:rPr lang="en-US" dirty="0"/>
              <a:t>Personal Property Coverage</a:t>
            </a:r>
          </a:p>
          <a:p>
            <a:r>
              <a:rPr lang="en-US" dirty="0"/>
              <a:t>California Fair Plan</a:t>
            </a:r>
          </a:p>
          <a:p>
            <a:r>
              <a:rPr lang="en-US" dirty="0"/>
              <a:t>Key Points</a:t>
            </a:r>
          </a:p>
          <a:p>
            <a:r>
              <a:rPr lang="en-US" dirty="0"/>
              <a:t>Deadlines to Bring Claims</a:t>
            </a:r>
          </a:p>
          <a:p>
            <a:r>
              <a:rPr lang="en-US" dirty="0"/>
              <a:t>Claims Against Third Parties</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849092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E380F-2362-A7CF-0DBE-68CE829E5A1C}"/>
            </a:ext>
          </a:extLst>
        </p:cNvPr>
        <p:cNvGrpSpPr/>
        <p:nvPr/>
      </p:nvGrpSpPr>
      <p:grpSpPr>
        <a:xfrm>
          <a:off x="0" y="0"/>
          <a:ext cx="0" cy="0"/>
          <a:chOff x="0" y="0"/>
          <a:chExt cx="0" cy="0"/>
        </a:xfrm>
      </p:grpSpPr>
      <p:pic>
        <p:nvPicPr>
          <p:cNvPr id="12" name="Picture Placeholder 11" descr="A person sitting at their deck and a person walking to their desk">
            <a:extLst>
              <a:ext uri="{FF2B5EF4-FFF2-40B4-BE49-F238E27FC236}">
                <a16:creationId xmlns:a16="http://schemas.microsoft.com/office/drawing/2014/main" id="{5693497A-4D76-12AF-A737-7504FB012691}"/>
              </a:ext>
            </a:extLst>
          </p:cNvPr>
          <p:cNvPicPr>
            <a:picLocks noGrp="1" noChangeAspect="1"/>
          </p:cNvPicPr>
          <p:nvPr>
            <p:ph type="pic" sz="quarter" idx="47"/>
          </p:nvPr>
        </p:nvPicPr>
        <p:blipFill>
          <a:blip r:embed="rId2"/>
          <a:srcRect l="10" r="10"/>
          <a:stretch/>
        </p:blipFill>
        <p:spPr>
          <a:xfrm>
            <a:off x="7493157" y="529148"/>
            <a:ext cx="4248873" cy="4731130"/>
          </a:xfrm>
        </p:spPr>
      </p:pic>
      <p:pic>
        <p:nvPicPr>
          <p:cNvPr id="4" name="Picture Placeholder 7" descr="A group of tall buildings&#10;&#10;Description automatically generated">
            <a:extLst>
              <a:ext uri="{FF2B5EF4-FFF2-40B4-BE49-F238E27FC236}">
                <a16:creationId xmlns:a16="http://schemas.microsoft.com/office/drawing/2014/main" id="{1E4EE842-B553-7129-7CDC-848FA6FE555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rcRect l="15323" r="15323"/>
          <a:stretch>
            <a:fillRect/>
          </a:stretch>
        </p:blipFill>
        <p:spPr>
          <a:xfrm>
            <a:off x="6697981" y="137160"/>
            <a:ext cx="5109210" cy="554478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effectLst>
            <a:glow rad="139700">
              <a:schemeClr val="accent6">
                <a:satMod val="175000"/>
                <a:alpha val="40000"/>
              </a:schemeClr>
            </a:glow>
          </a:effectLst>
        </p:spPr>
      </p:pic>
      <p:sp>
        <p:nvSpPr>
          <p:cNvPr id="5" name="Text Placeholder 8">
            <a:extLst>
              <a:ext uri="{FF2B5EF4-FFF2-40B4-BE49-F238E27FC236}">
                <a16:creationId xmlns:a16="http://schemas.microsoft.com/office/drawing/2014/main" id="{FFCBEB82-F549-2FAC-BFCB-0CF786D0BFF2}"/>
              </a:ext>
            </a:extLst>
          </p:cNvPr>
          <p:cNvSpPr txBox="1">
            <a:spLocks/>
          </p:cNvSpPr>
          <p:nvPr/>
        </p:nvSpPr>
        <p:spPr>
          <a:xfrm>
            <a:off x="384809" y="-184116"/>
            <a:ext cx="7699248" cy="1717421"/>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500"/>
              </a:spcBef>
              <a:buFont typeface="Arial" panose="020B0604020202020204" pitchFamily="34" charset="0"/>
              <a:buNone/>
              <a:defRPr sz="2000" b="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1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9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endParaRPr lang="en-US" dirty="0"/>
          </a:p>
        </p:txBody>
      </p:sp>
      <p:sp>
        <p:nvSpPr>
          <p:cNvPr id="6" name="Title 6">
            <a:extLst>
              <a:ext uri="{FF2B5EF4-FFF2-40B4-BE49-F238E27FC236}">
                <a16:creationId xmlns:a16="http://schemas.microsoft.com/office/drawing/2014/main" id="{97E6B810-6D06-A504-2729-DDF4C930CFF6}"/>
              </a:ext>
            </a:extLst>
          </p:cNvPr>
          <p:cNvSpPr txBox="1">
            <a:spLocks/>
          </p:cNvSpPr>
          <p:nvPr/>
        </p:nvSpPr>
        <p:spPr>
          <a:xfrm>
            <a:off x="638420" y="1041400"/>
            <a:ext cx="5994400" cy="3021713"/>
          </a:xfrm>
          <a:prstGeom prst="rect">
            <a:avLst/>
          </a:prstGeom>
        </p:spPr>
        <p:txBody>
          <a:bodyPr vert="horz" lIns="0" tIns="45720" rIns="91440" bIns="45720" rtlCol="0" anchor="b" anchorCtr="0">
            <a:normAutofit/>
          </a:bodyPr>
          <a:lstStyle>
            <a:lvl1pPr algn="l"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algn="ctr">
              <a:lnSpc>
                <a:spcPct val="107000"/>
              </a:lnSpc>
              <a:spcAft>
                <a:spcPts val="800"/>
              </a:spcAft>
            </a:pPr>
            <a:r>
              <a:rPr lang="en-US" sz="2200" kern="100" dirty="0">
                <a:latin typeface="Aptos" panose="020B0004020202020204" pitchFamily="34" charset="0"/>
                <a:ea typeface="Aptos" panose="020B0004020202020204" pitchFamily="34" charset="0"/>
                <a:cs typeface="Times New Roman" panose="02020603050405020304" pitchFamily="18" charset="0"/>
              </a:rPr>
              <a:t>Timothy D. McGonigle, Esq./Thomas Foote</a:t>
            </a:r>
            <a:br>
              <a:rPr lang="en-US" sz="2200" kern="100" dirty="0">
                <a:latin typeface="Aptos" panose="020B0004020202020204" pitchFamily="34" charset="0"/>
                <a:ea typeface="Aptos" panose="020B0004020202020204" pitchFamily="34" charset="0"/>
                <a:cs typeface="Times New Roman" panose="02020603050405020304" pitchFamily="18" charset="0"/>
              </a:rPr>
            </a:br>
            <a:r>
              <a:rPr lang="en-US" sz="2200" kern="100" dirty="0">
                <a:latin typeface="Aptos" panose="020B0004020202020204" pitchFamily="34" charset="0"/>
                <a:ea typeface="Aptos" panose="020B0004020202020204" pitchFamily="34" charset="0"/>
                <a:cs typeface="Times New Roman" panose="02020603050405020304" pitchFamily="18" charset="0"/>
              </a:rPr>
              <a:t>TIMOTHY D. MCGONIGLE, APC</a:t>
            </a:r>
            <a:br>
              <a:rPr lang="en-US" sz="2200" kern="100" dirty="0">
                <a:latin typeface="Aptos" panose="020B0004020202020204" pitchFamily="34" charset="0"/>
                <a:ea typeface="Aptos" panose="020B0004020202020204" pitchFamily="34" charset="0"/>
                <a:cs typeface="Times New Roman" panose="02020603050405020304" pitchFamily="18" charset="0"/>
              </a:rPr>
            </a:br>
            <a:r>
              <a:rPr lang="en-US" sz="2200" kern="100" dirty="0">
                <a:latin typeface="Aptos" panose="020B0004020202020204" pitchFamily="34" charset="0"/>
                <a:ea typeface="Aptos" panose="020B0004020202020204" pitchFamily="34" charset="0"/>
                <a:cs typeface="Times New Roman" panose="02020603050405020304" pitchFamily="18" charset="0"/>
              </a:rPr>
              <a:t>1880 Century Park East, Suite 516</a:t>
            </a:r>
            <a:br>
              <a:rPr lang="en-US" sz="2200" kern="100" dirty="0">
                <a:latin typeface="Aptos" panose="020B0004020202020204" pitchFamily="34" charset="0"/>
                <a:ea typeface="Aptos" panose="020B0004020202020204" pitchFamily="34" charset="0"/>
                <a:cs typeface="Times New Roman" panose="02020603050405020304" pitchFamily="18" charset="0"/>
              </a:rPr>
            </a:br>
            <a:r>
              <a:rPr lang="en-US" sz="2200" kern="100" dirty="0">
                <a:latin typeface="Aptos" panose="020B0004020202020204" pitchFamily="34" charset="0"/>
                <a:ea typeface="Aptos" panose="020B0004020202020204" pitchFamily="34" charset="0"/>
                <a:cs typeface="Times New Roman" panose="02020603050405020304" pitchFamily="18" charset="0"/>
              </a:rPr>
              <a:t>Los Angeles, CA 90067</a:t>
            </a:r>
            <a:br>
              <a:rPr lang="en-US" sz="2200" kern="100" dirty="0">
                <a:latin typeface="Aptos" panose="020B0004020202020204" pitchFamily="34" charset="0"/>
                <a:ea typeface="Aptos" panose="020B0004020202020204" pitchFamily="34" charset="0"/>
                <a:cs typeface="Times New Roman" panose="02020603050405020304" pitchFamily="18" charset="0"/>
              </a:rPr>
            </a:br>
            <a:r>
              <a:rPr lang="en-US" sz="2200" kern="100" dirty="0">
                <a:latin typeface="Aptos" panose="020B0004020202020204" pitchFamily="34" charset="0"/>
                <a:ea typeface="Aptos" panose="020B0004020202020204" pitchFamily="34" charset="0"/>
                <a:cs typeface="Times New Roman" panose="02020603050405020304" pitchFamily="18" charset="0"/>
              </a:rPr>
              <a:t>Telephone (800) 713-5260</a:t>
            </a:r>
            <a:br>
              <a:rPr lang="en-US" sz="2200" kern="100" dirty="0">
                <a:latin typeface="Aptos" panose="020B0004020202020204" pitchFamily="34" charset="0"/>
                <a:ea typeface="Aptos" panose="020B0004020202020204" pitchFamily="34" charset="0"/>
                <a:cs typeface="Times New Roman" panose="02020603050405020304" pitchFamily="18" charset="0"/>
              </a:rPr>
            </a:br>
            <a:r>
              <a:rPr lang="en-US" sz="2200" kern="100" dirty="0">
                <a:latin typeface="Aptos" panose="020B0004020202020204" pitchFamily="34" charset="0"/>
                <a:ea typeface="Aptos" panose="020B0004020202020204" pitchFamily="34" charset="0"/>
                <a:cs typeface="Times New Roman" panose="02020603050405020304" pitchFamily="18" charset="0"/>
              </a:rPr>
              <a:t>Website: mcgoniglelaw.com</a:t>
            </a:r>
          </a:p>
        </p:txBody>
      </p:sp>
      <p:pic>
        <p:nvPicPr>
          <p:cNvPr id="7" name="Picture 6" descr="A black and white logo&#10;&#10;Description automatically generated">
            <a:extLst>
              <a:ext uri="{FF2B5EF4-FFF2-40B4-BE49-F238E27FC236}">
                <a16:creationId xmlns:a16="http://schemas.microsoft.com/office/drawing/2014/main" id="{E0D21F8A-803B-9B2F-628E-C842A7E8AF66}"/>
              </a:ext>
            </a:extLst>
          </p:cNvPr>
          <p:cNvPicPr>
            <a:picLocks noChangeAspect="1"/>
          </p:cNvPicPr>
          <p:nvPr/>
        </p:nvPicPr>
        <p:blipFill>
          <a:blip r:embed="rId5"/>
          <a:stretch>
            <a:fillRect/>
          </a:stretch>
        </p:blipFill>
        <p:spPr>
          <a:xfrm>
            <a:off x="1211190" y="4609212"/>
            <a:ext cx="4660410" cy="1780157"/>
          </a:xfrm>
          <a:prstGeom prst="rect">
            <a:avLst/>
          </a:prstGeom>
        </p:spPr>
      </p:pic>
    </p:spTree>
    <p:extLst>
      <p:ext uri="{BB962C8B-B14F-4D97-AF65-F5344CB8AC3E}">
        <p14:creationId xmlns:p14="http://schemas.microsoft.com/office/powerpoint/2010/main" val="1612280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2A73C-F597-27B7-8F29-D6406DC4DB9A}"/>
              </a:ext>
            </a:extLst>
          </p:cNvPr>
          <p:cNvSpPr>
            <a:spLocks noGrp="1"/>
          </p:cNvSpPr>
          <p:nvPr>
            <p:ph type="title"/>
          </p:nvPr>
        </p:nvSpPr>
        <p:spPr>
          <a:xfrm>
            <a:off x="5130800" y="-317500"/>
            <a:ext cx="7061200" cy="1546860"/>
          </a:xfrm>
        </p:spPr>
        <p:txBody>
          <a:bodyPr lIns="0" anchor="b" anchorCtr="0">
            <a:normAutofit/>
          </a:bodyPr>
          <a:lstStyle/>
          <a:p>
            <a:r>
              <a:rPr lang="en-US" sz="3600" dirty="0"/>
              <a:t>Obtaining a Copy of the Policy</a:t>
            </a:r>
          </a:p>
        </p:txBody>
      </p:sp>
      <p:sp>
        <p:nvSpPr>
          <p:cNvPr id="5" name="TextBox 4">
            <a:extLst>
              <a:ext uri="{FF2B5EF4-FFF2-40B4-BE49-F238E27FC236}">
                <a16:creationId xmlns:a16="http://schemas.microsoft.com/office/drawing/2014/main" id="{ADE88CB9-9A3D-A93D-4BE3-ED0ED87DA8BA}"/>
              </a:ext>
            </a:extLst>
          </p:cNvPr>
          <p:cNvSpPr txBox="1"/>
          <p:nvPr/>
        </p:nvSpPr>
        <p:spPr>
          <a:xfrm>
            <a:off x="5702300" y="1906435"/>
            <a:ext cx="6489700" cy="3045129"/>
          </a:xfrm>
          <a:prstGeom prst="rect">
            <a:avLst/>
          </a:prstGeom>
          <a:noFill/>
        </p:spPr>
        <p:txBody>
          <a:bodyPr wrap="square">
            <a:spAutoFit/>
          </a:bodyPr>
          <a:lstStyle/>
          <a:p>
            <a:pPr marL="0" marR="0">
              <a:lnSpc>
                <a:spcPct val="107000"/>
              </a:lnSpc>
              <a:spcAft>
                <a:spcPts val="800"/>
              </a:spcAft>
            </a:pPr>
            <a:r>
              <a:rPr lang="en-US" sz="2400" b="1" kern="100" dirty="0">
                <a:solidFill>
                  <a:schemeClr val="bg1"/>
                </a:solidFill>
                <a:effectLst/>
                <a:ea typeface="Aptos" panose="020B0004020202020204" pitchFamily="34" charset="0"/>
                <a:cs typeface="Times New Roman" panose="02020603050405020304" pitchFamily="18" charset="0"/>
              </a:rPr>
              <a:t>Obtain a complete copy of the policy</a:t>
            </a:r>
            <a:endParaRPr lang="en-US" sz="2400" kern="100" dirty="0">
              <a:solidFill>
                <a:schemeClr val="bg1"/>
              </a:solidFill>
              <a:effectLst/>
              <a:ea typeface="Aptos" panose="020B0004020202020204" pitchFamily="34" charset="0"/>
              <a:cs typeface="Times New Roman" panose="02020603050405020304" pitchFamily="18" charset="0"/>
            </a:endParaRPr>
          </a:p>
          <a:p>
            <a:pPr marL="342900" marR="0" indent="-342900">
              <a:lnSpc>
                <a:spcPct val="107000"/>
              </a:lnSpc>
              <a:spcAft>
                <a:spcPts val="800"/>
              </a:spcAft>
              <a:buFont typeface="Arial" panose="020B0604020202020204" pitchFamily="34" charset="0"/>
              <a:buChar char="•"/>
            </a:pPr>
            <a:r>
              <a:rPr lang="en-US" sz="2400" kern="100" dirty="0">
                <a:solidFill>
                  <a:schemeClr val="bg1"/>
                </a:solidFill>
                <a:effectLst/>
                <a:ea typeface="Aptos" panose="020B0004020202020204" pitchFamily="34" charset="0"/>
                <a:cs typeface="Times New Roman" panose="02020603050405020304" pitchFamily="18" charset="0"/>
              </a:rPr>
              <a:t>Most insureds that suffer loss of home/evacuation orders will not have the policy. Make sure that your policy contains all </a:t>
            </a:r>
            <a:r>
              <a:rPr lang="en-US" sz="2400" b="1" kern="100" dirty="0">
                <a:solidFill>
                  <a:schemeClr val="bg1"/>
                </a:solidFill>
                <a:effectLst/>
                <a:ea typeface="Aptos" panose="020B0004020202020204" pitchFamily="34" charset="0"/>
                <a:cs typeface="Times New Roman" panose="02020603050405020304" pitchFamily="18" charset="0"/>
              </a:rPr>
              <a:t>endorsements</a:t>
            </a:r>
            <a:r>
              <a:rPr lang="en-US" sz="2400" kern="100" dirty="0">
                <a:solidFill>
                  <a:schemeClr val="bg1"/>
                </a:solidFill>
                <a:effectLst/>
                <a:ea typeface="Aptos" panose="020B0004020202020204" pitchFamily="34" charset="0"/>
                <a:cs typeface="Times New Roman" panose="02020603050405020304" pitchFamily="18" charset="0"/>
              </a:rPr>
              <a:t> (normally at the back of the policy)</a:t>
            </a:r>
          </a:p>
          <a:p>
            <a:pPr marL="342900" marR="0" indent="-342900">
              <a:lnSpc>
                <a:spcPct val="107000"/>
              </a:lnSpc>
              <a:spcAft>
                <a:spcPts val="800"/>
              </a:spcAft>
              <a:buFont typeface="Arial" panose="020B0604020202020204" pitchFamily="34" charset="0"/>
              <a:buChar char="•"/>
            </a:pPr>
            <a:endParaRPr lang="en-US" sz="2400" kern="100" dirty="0">
              <a:solidFill>
                <a:schemeClr val="bg1"/>
              </a:solidFill>
              <a:effectLst/>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7BABDBA-739A-7ED9-EFA3-3A354DA3560B}"/>
              </a:ext>
            </a:extLst>
          </p:cNvPr>
          <p:cNvSpPr txBox="1"/>
          <p:nvPr/>
        </p:nvSpPr>
        <p:spPr>
          <a:xfrm>
            <a:off x="6020096" y="4674070"/>
            <a:ext cx="6096000" cy="1654427"/>
          </a:xfrm>
          <a:prstGeom prst="rect">
            <a:avLst/>
          </a:prstGeom>
          <a:noFill/>
        </p:spPr>
        <p:txBody>
          <a:bodyPr wrap="square">
            <a:spAutoFit/>
          </a:bodyPr>
          <a:lstStyle/>
          <a:p>
            <a:pPr marR="0">
              <a:lnSpc>
                <a:spcPct val="107000"/>
              </a:lnSpc>
              <a:spcAft>
                <a:spcPts val="800"/>
              </a:spcAft>
            </a:pPr>
            <a:r>
              <a:rPr lang="en-US" sz="2400" b="1" kern="100" dirty="0">
                <a:solidFill>
                  <a:schemeClr val="bg1"/>
                </a:solidFill>
                <a:effectLst/>
                <a:ea typeface="Aptos" panose="020B0004020202020204" pitchFamily="34" charset="0"/>
                <a:cs typeface="Times New Roman" panose="02020603050405020304" pitchFamily="18" charset="0"/>
              </a:rPr>
              <a:t>File th</a:t>
            </a:r>
            <a:r>
              <a:rPr lang="en-US" sz="2400" b="1" kern="100" dirty="0">
                <a:solidFill>
                  <a:schemeClr val="bg1"/>
                </a:solidFill>
                <a:ea typeface="Aptos" panose="020B0004020202020204" pitchFamily="34" charset="0"/>
                <a:cs typeface="Times New Roman" panose="02020603050405020304" pitchFamily="18" charset="0"/>
              </a:rPr>
              <a:t>e </a:t>
            </a:r>
            <a:r>
              <a:rPr lang="en-US" sz="2400" b="1" kern="100" dirty="0">
                <a:solidFill>
                  <a:schemeClr val="bg1"/>
                </a:solidFill>
                <a:effectLst/>
                <a:ea typeface="Aptos" panose="020B0004020202020204" pitchFamily="34" charset="0"/>
                <a:cs typeface="Times New Roman" panose="02020603050405020304" pitchFamily="18" charset="0"/>
              </a:rPr>
              <a:t>claim with the insurance company</a:t>
            </a:r>
            <a:r>
              <a:rPr lang="en-US" sz="2400" kern="100" dirty="0">
                <a:solidFill>
                  <a:schemeClr val="bg1"/>
                </a:solidFill>
                <a:effectLst/>
                <a:ea typeface="Aptos" panose="020B0004020202020204" pitchFamily="34" charset="0"/>
                <a:cs typeface="Times New Roman" panose="02020603050405020304" pitchFamily="18" charset="0"/>
              </a:rPr>
              <a:t> as well as the agent and let the insurance company know right away the extent of the insured’s damages.</a:t>
            </a:r>
          </a:p>
        </p:txBody>
      </p:sp>
    </p:spTree>
    <p:extLst>
      <p:ext uri="{BB962C8B-B14F-4D97-AF65-F5344CB8AC3E}">
        <p14:creationId xmlns:p14="http://schemas.microsoft.com/office/powerpoint/2010/main" val="3530111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9F392-0132-35A6-24B0-4852E7107966}"/>
            </a:ext>
          </a:extLst>
        </p:cNvPr>
        <p:cNvGrpSpPr/>
        <p:nvPr/>
      </p:nvGrpSpPr>
      <p:grpSpPr>
        <a:xfrm>
          <a:off x="0" y="0"/>
          <a:ext cx="0" cy="0"/>
          <a:chOff x="0" y="0"/>
          <a:chExt cx="0" cy="0"/>
        </a:xfrm>
      </p:grpSpPr>
      <p:sp>
        <p:nvSpPr>
          <p:cNvPr id="60" name="Title 59">
            <a:extLst>
              <a:ext uri="{FF2B5EF4-FFF2-40B4-BE49-F238E27FC236}">
                <a16:creationId xmlns:a16="http://schemas.microsoft.com/office/drawing/2014/main" id="{7321FE1F-6726-B82F-67D6-88CC8EE7E21B}"/>
              </a:ext>
            </a:extLst>
          </p:cNvPr>
          <p:cNvSpPr>
            <a:spLocks noGrp="1"/>
          </p:cNvSpPr>
          <p:nvPr>
            <p:ph type="title"/>
          </p:nvPr>
        </p:nvSpPr>
        <p:spPr>
          <a:xfrm>
            <a:off x="612140" y="0"/>
            <a:ext cx="8176260" cy="1107440"/>
          </a:xfrm>
        </p:spPr>
        <p:txBody>
          <a:bodyPr>
            <a:noAutofit/>
          </a:bodyPr>
          <a:lstStyle/>
          <a:p>
            <a:r>
              <a:rPr lang="en-US" sz="4400" dirty="0"/>
              <a:t>Primary Dwelling Coverage</a:t>
            </a:r>
          </a:p>
        </p:txBody>
      </p:sp>
      <p:sp>
        <p:nvSpPr>
          <p:cNvPr id="11" name="Slide Number Placeholder 13">
            <a:extLst>
              <a:ext uri="{FF2B5EF4-FFF2-40B4-BE49-F238E27FC236}">
                <a16:creationId xmlns:a16="http://schemas.microsoft.com/office/drawing/2014/main" id="{3977FE3E-60E9-D2C1-D859-A02F1277567C}"/>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u="none" strike="noStrike" kern="1200" cap="none" spc="0" normalizeH="0" baseline="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altLang="zh-CN" sz="1200" u="none" strike="noStrike" kern="1200" cap="none" spc="0" normalizeH="0" baseline="0" dirty="0">
              <a:ln>
                <a:noFill/>
              </a:ln>
              <a:solidFill>
                <a:schemeClr val="bg1"/>
              </a:solidFill>
              <a:effectLst/>
              <a:uLnTx/>
              <a:uFillTx/>
            </a:endParaRPr>
          </a:p>
        </p:txBody>
      </p:sp>
      <p:sp>
        <p:nvSpPr>
          <p:cNvPr id="2" name="Slide Number Placeholder 1">
            <a:extLst>
              <a:ext uri="{FF2B5EF4-FFF2-40B4-BE49-F238E27FC236}">
                <a16:creationId xmlns:a16="http://schemas.microsoft.com/office/drawing/2014/main" id="{5DA0375B-DA42-EB0D-5846-B74DA874E806}"/>
              </a:ext>
            </a:extLst>
          </p:cNvPr>
          <p:cNvSpPr>
            <a:spLocks noGrp="1"/>
          </p:cNvSpPr>
          <p:nvPr>
            <p:ph type="sldNum" sz="quarter" idx="55"/>
          </p:nvPr>
        </p:nvSpPr>
        <p:spPr/>
        <p:txBody>
          <a:bodyPr/>
          <a:lstStyle/>
          <a:p>
            <a:fld id="{47FEACEE-25B4-4A2D-B147-27296E36371D}" type="slidenum">
              <a:rPr lang="en-US" altLang="zh-CN" noProof="0" smtClean="0"/>
              <a:pPr/>
              <a:t>4</a:t>
            </a:fld>
            <a:endParaRPr lang="en-US" altLang="zh-CN" noProof="0" dirty="0"/>
          </a:p>
        </p:txBody>
      </p:sp>
      <p:sp>
        <p:nvSpPr>
          <p:cNvPr id="7" name="Text Placeholder 2">
            <a:extLst>
              <a:ext uri="{FF2B5EF4-FFF2-40B4-BE49-F238E27FC236}">
                <a16:creationId xmlns:a16="http://schemas.microsoft.com/office/drawing/2014/main" id="{BE0F01FA-2949-B4FA-EBA6-5BAF6E663A0A}"/>
              </a:ext>
            </a:extLst>
          </p:cNvPr>
          <p:cNvSpPr txBox="1">
            <a:spLocks/>
          </p:cNvSpPr>
          <p:nvPr/>
        </p:nvSpPr>
        <p:spPr>
          <a:xfrm>
            <a:off x="863600" y="1376362"/>
            <a:ext cx="7924800" cy="4740275"/>
          </a:xfrm>
          <a:prstGeom prst="rect">
            <a:avLst/>
          </a:prstGeom>
        </p:spPr>
        <p:txBody>
          <a:bodyPr anchor="t" anchorCtr="0">
            <a:normAutofit fontScale="25000" lnSpcReduction="20000"/>
          </a:bodyPr>
          <a:lstStyle>
            <a:lvl1pPr marL="347472"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1pPr>
            <a:lvl2pPr marL="73152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2pPr>
            <a:lvl3pPr marL="109728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3pPr>
            <a:lvl4pPr marL="146304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4pPr>
            <a:lvl5pPr marL="1828800" indent="-347472" algn="l" defTabSz="914400" rtl="0" eaLnBrk="1" latinLnBrk="0" hangingPunct="1">
              <a:lnSpc>
                <a:spcPct val="90000"/>
              </a:lnSpc>
              <a:spcBef>
                <a:spcPts val="15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Aft>
                <a:spcPts val="800"/>
              </a:spcAft>
              <a:buNone/>
            </a:pPr>
            <a:r>
              <a:rPr lang="en-US" sz="9600" b="1" kern="100" dirty="0">
                <a:effectLst/>
                <a:ea typeface="Aptos" panose="020B0004020202020204" pitchFamily="34" charset="0"/>
                <a:cs typeface="Times New Roman" panose="02020603050405020304" pitchFamily="18" charset="0"/>
              </a:rPr>
              <a:t>Primary dwelling coverages is generally replacement cost (replacement of home at </a:t>
            </a:r>
            <a:r>
              <a:rPr lang="en-US" sz="9600" b="1" kern="100" dirty="0">
                <a:ea typeface="Aptos" panose="020B0004020202020204" pitchFamily="34" charset="0"/>
                <a:cs typeface="Times New Roman" panose="02020603050405020304" pitchFamily="18" charset="0"/>
              </a:rPr>
              <a:t>today’s prices) </a:t>
            </a:r>
            <a:r>
              <a:rPr lang="en-US" sz="9600" b="1" kern="100" dirty="0">
                <a:effectLst/>
                <a:ea typeface="Aptos" panose="020B0004020202020204" pitchFamily="34" charset="0"/>
                <a:cs typeface="Times New Roman" panose="02020603050405020304" pitchFamily="18" charset="0"/>
              </a:rPr>
              <a:t>or actual cash value (cost of replacement less depreciation in value from the date the home was purchased)</a:t>
            </a:r>
            <a:endParaRPr lang="en-US" sz="9600" kern="100" dirty="0">
              <a:effectLst/>
              <a:ea typeface="Aptos" panose="020B0004020202020204" pitchFamily="34" charset="0"/>
              <a:cs typeface="Times New Roman" panose="02020603050405020304" pitchFamily="18" charset="0"/>
            </a:endParaRPr>
          </a:p>
          <a:p>
            <a:pPr>
              <a:lnSpc>
                <a:spcPct val="107000"/>
              </a:lnSpc>
            </a:pPr>
            <a:r>
              <a:rPr lang="en-US" sz="9600" kern="100" dirty="0">
                <a:effectLst/>
                <a:ea typeface="Aptos" panose="020B0004020202020204" pitchFamily="34" charset="0"/>
                <a:cs typeface="Times New Roman" panose="02020603050405020304" pitchFamily="18" charset="0"/>
              </a:rPr>
              <a:t>Dwelling coverage covers the physical structure of the home. </a:t>
            </a:r>
          </a:p>
          <a:p>
            <a:pPr>
              <a:lnSpc>
                <a:spcPct val="107000"/>
              </a:lnSpc>
            </a:pPr>
            <a:r>
              <a:rPr lang="en-US" sz="9600" kern="100" dirty="0">
                <a:effectLst/>
                <a:ea typeface="Aptos" panose="020B0004020202020204" pitchFamily="34" charset="0"/>
                <a:cs typeface="Times New Roman" panose="02020603050405020304" pitchFamily="18" charset="0"/>
              </a:rPr>
              <a:t>Extended Dwelling coverage is an additional amount of coverage in the event the insured’s home costs more to build than what the insured’s dwelling coverage provided for: typically, will be a percentage of the insured’s dwelling coverage.</a:t>
            </a:r>
          </a:p>
          <a:p>
            <a:pPr>
              <a:lnSpc>
                <a:spcPct val="107000"/>
              </a:lnSpc>
            </a:pPr>
            <a:r>
              <a:rPr lang="en-US" sz="9600" kern="100" dirty="0">
                <a:effectLst/>
                <a:ea typeface="Aptos" panose="020B0004020202020204" pitchFamily="34" charset="0"/>
                <a:cs typeface="Times New Roman" panose="02020603050405020304" pitchFamily="18" charset="0"/>
              </a:rPr>
              <a:t>Other structure coverage: This is separate from the dwelling coverage and is usually 10% of the dwelling coverage; covers carport, shed, barn, and pool.</a:t>
            </a:r>
            <a:endParaRPr lang="en-US" dirty="0"/>
          </a:p>
        </p:txBody>
      </p:sp>
    </p:spTree>
    <p:extLst>
      <p:ext uri="{BB962C8B-B14F-4D97-AF65-F5344CB8AC3E}">
        <p14:creationId xmlns:p14="http://schemas.microsoft.com/office/powerpoint/2010/main" val="2761687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D18537-D028-9E9C-FB87-93F24955DFC7}"/>
              </a:ext>
            </a:extLst>
          </p:cNvPr>
          <p:cNvSpPr>
            <a:spLocks noGrp="1"/>
          </p:cNvSpPr>
          <p:nvPr>
            <p:ph type="title"/>
          </p:nvPr>
        </p:nvSpPr>
        <p:spPr>
          <a:xfrm>
            <a:off x="668498" y="-106680"/>
            <a:ext cx="4584700" cy="2103120"/>
          </a:xfrm>
        </p:spPr>
        <p:txBody>
          <a:bodyPr anchor="b" anchorCtr="0">
            <a:normAutofit/>
          </a:bodyPr>
          <a:lstStyle/>
          <a:p>
            <a:r>
              <a:rPr lang="en-US" altLang="zh-CN" sz="4800" dirty="0"/>
              <a:t>Relocation/</a:t>
            </a:r>
            <a:br>
              <a:rPr lang="en-US" altLang="zh-CN" sz="4800" dirty="0"/>
            </a:br>
            <a:r>
              <a:rPr lang="en-US" altLang="zh-CN" sz="4800" dirty="0"/>
              <a:t>Rebuilding</a:t>
            </a:r>
            <a:endParaRPr lang="en-US" sz="4800" dirty="0"/>
          </a:p>
        </p:txBody>
      </p:sp>
      <p:sp>
        <p:nvSpPr>
          <p:cNvPr id="20" name="Text Placeholder 19">
            <a:extLst>
              <a:ext uri="{FF2B5EF4-FFF2-40B4-BE49-F238E27FC236}">
                <a16:creationId xmlns:a16="http://schemas.microsoft.com/office/drawing/2014/main" id="{CC0093B1-77CC-1E61-FB22-E136F94EABD2}"/>
              </a:ext>
            </a:extLst>
          </p:cNvPr>
          <p:cNvSpPr>
            <a:spLocks noGrp="1"/>
          </p:cNvSpPr>
          <p:nvPr>
            <p:ph idx="1"/>
          </p:nvPr>
        </p:nvSpPr>
        <p:spPr>
          <a:xfrm>
            <a:off x="422596" y="2319021"/>
            <a:ext cx="4830602" cy="2542540"/>
          </a:xfrm>
        </p:spPr>
        <p:txBody>
          <a:bodyPr>
            <a:noAutofit/>
          </a:bodyPr>
          <a:lstStyle/>
          <a:p>
            <a:pPr>
              <a:lnSpc>
                <a:spcPct val="107000"/>
              </a:lnSpc>
            </a:pPr>
            <a:r>
              <a:rPr lang="en-US" sz="2400" kern="100" dirty="0">
                <a:effectLst/>
                <a:ea typeface="Aptos" panose="020B0004020202020204" pitchFamily="34" charset="0"/>
                <a:cs typeface="Times New Roman" panose="02020603050405020304" pitchFamily="18" charset="0"/>
              </a:rPr>
              <a:t>California Insurance Code 2051.5 (c) provides for the right to rebuild or relocate after a total loss.</a:t>
            </a:r>
          </a:p>
          <a:p>
            <a:pPr>
              <a:lnSpc>
                <a:spcPct val="107000"/>
              </a:lnSpc>
              <a:spcAft>
                <a:spcPts val="800"/>
              </a:spcAft>
            </a:pPr>
            <a:r>
              <a:rPr lang="en-US" sz="2400" kern="100" dirty="0">
                <a:effectLst/>
                <a:ea typeface="Aptos" panose="020B0004020202020204" pitchFamily="34" charset="0"/>
                <a:cs typeface="Times New Roman" panose="02020603050405020304" pitchFamily="18" charset="0"/>
              </a:rPr>
              <a:t>Many carriers will pay for the entire relocation coverage upfront if the house is destroyed. Others may require documentation.  </a:t>
            </a:r>
          </a:p>
        </p:txBody>
      </p:sp>
      <p:pic>
        <p:nvPicPr>
          <p:cNvPr id="12" name="Picture Placeholder 11" descr="Three people having a discussion at a table">
            <a:extLst>
              <a:ext uri="{FF2B5EF4-FFF2-40B4-BE49-F238E27FC236}">
                <a16:creationId xmlns:a16="http://schemas.microsoft.com/office/drawing/2014/main" id="{8C4B5C6A-45B4-1976-622A-4CEB4E3211BC}"/>
              </a:ext>
            </a:extLst>
          </p:cNvPr>
          <p:cNvPicPr>
            <a:picLocks noGrp="1" noChangeAspect="1"/>
          </p:cNvPicPr>
          <p:nvPr>
            <p:ph type="pic" sz="quarter" idx="54"/>
          </p:nvPr>
        </p:nvPicPr>
        <p:blipFill rotWithShape="1">
          <a:blip r:embed="rId3">
            <a:extLst>
              <a:ext uri="{BEBA8EAE-BF5A-486C-A8C5-ECC9F3942E4B}">
                <a14:imgProps xmlns:a14="http://schemas.microsoft.com/office/drawing/2010/main">
                  <a14:imgLayer r:embed="rId4">
                    <a14:imgEffect>
                      <a14:colorTemperature colorTemp="7753"/>
                    </a14:imgEffect>
                    <a14:imgEffect>
                      <a14:saturation sat="133000"/>
                    </a14:imgEffect>
                    <a14:imgEffect>
                      <a14:brightnessContrast bright="4000" contrast="3000"/>
                    </a14:imgEffect>
                  </a14:imgLayer>
                </a14:imgProps>
              </a:ext>
            </a:extLst>
          </a:blip>
          <a:srcRect l="18665" r="18665"/>
          <a:stretch/>
        </p:blipFill>
        <p:spPr>
          <a:xfrm>
            <a:off x="5745002" y="12700"/>
            <a:ext cx="6446999" cy="6858000"/>
          </a:xfrm>
        </p:spPr>
      </p:pic>
      <p:sp>
        <p:nvSpPr>
          <p:cNvPr id="9" name="Slide Number Placeholder 13">
            <a:extLst>
              <a:ext uri="{FF2B5EF4-FFF2-40B4-BE49-F238E27FC236}">
                <a16:creationId xmlns:a16="http://schemas.microsoft.com/office/drawing/2014/main" id="{D246665A-6901-3F62-340A-A95E775ACA48}"/>
              </a:ext>
            </a:extLst>
          </p:cNvPr>
          <p:cNvSpPr txBox="1">
            <a:spLocks/>
          </p:cNvSpPr>
          <p:nvPr/>
        </p:nvSpPr>
        <p:spPr>
          <a:xfrm>
            <a:off x="11194169" y="6215665"/>
            <a:ext cx="458592" cy="365125"/>
          </a:xfrm>
          <a:prstGeom prst="rect">
            <a:avLst/>
          </a:prstGeom>
        </p:spPr>
        <p:txBody>
          <a:bodyPr anchor="ctr"/>
          <a:lstStyle>
            <a:defPPr>
              <a:defRPr lang="zh-CN"/>
            </a:defPPr>
            <a:lvl1pPr marL="0" algn="ctr" defTabSz="914400" rtl="0" eaLnBrk="1" latinLnBrk="0" hangingPunct="1">
              <a:defRPr sz="1200" b="0" i="0" kern="1200">
                <a:solidFill>
                  <a:schemeClr val="tx1"/>
                </a:solidFill>
                <a:latin typeface="Abadi" panose="020B06040201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7FEACEE-25B4-4A2D-B147-27296E36371D}" type="slidenum">
              <a:rPr kumimoji="0" lang="en-US" altLang="zh-CN" sz="1200" u="none" strike="noStrike" kern="1200" cap="none" spc="0" normalizeH="0" baseline="0" smtClean="0">
                <a:ln>
                  <a:noFill/>
                </a:ln>
                <a:solidFill>
                  <a:schemeClr val="bg1"/>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altLang="zh-CN" sz="1200" u="none" strike="noStrike" kern="1200" cap="none" spc="0" normalizeH="0" baseline="0" dirty="0">
              <a:ln>
                <a:noFill/>
              </a:ln>
              <a:solidFill>
                <a:schemeClr val="bg1"/>
              </a:solidFill>
              <a:effectLst/>
              <a:uLnTx/>
              <a:uFillTx/>
            </a:endParaRPr>
          </a:p>
        </p:txBody>
      </p:sp>
      <p:sp>
        <p:nvSpPr>
          <p:cNvPr id="2" name="Slide Number Placeholder 1">
            <a:extLst>
              <a:ext uri="{FF2B5EF4-FFF2-40B4-BE49-F238E27FC236}">
                <a16:creationId xmlns:a16="http://schemas.microsoft.com/office/drawing/2014/main" id="{A26B3DA3-995E-263F-F271-D0DCB60A6118}"/>
              </a:ext>
            </a:extLst>
          </p:cNvPr>
          <p:cNvSpPr>
            <a:spLocks noGrp="1"/>
          </p:cNvSpPr>
          <p:nvPr>
            <p:ph type="sldNum" sz="quarter" idx="53"/>
          </p:nvPr>
        </p:nvSpPr>
        <p:spPr/>
        <p:txBody>
          <a:bodyPr/>
          <a:lstStyle/>
          <a:p>
            <a:fld id="{47FEACEE-25B4-4A2D-B147-27296E36371D}" type="slidenum">
              <a:rPr lang="en-US" altLang="zh-CN" noProof="0" smtClean="0"/>
              <a:pPr/>
              <a:t>5</a:t>
            </a:fld>
            <a:endParaRPr lang="en-US" altLang="zh-CN" noProof="0" dirty="0"/>
          </a:p>
        </p:txBody>
      </p:sp>
    </p:spTree>
    <p:extLst>
      <p:ext uri="{BB962C8B-B14F-4D97-AF65-F5344CB8AC3E}">
        <p14:creationId xmlns:p14="http://schemas.microsoft.com/office/powerpoint/2010/main" val="77554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xfrm>
            <a:off x="914400" y="2487168"/>
            <a:ext cx="4572000" cy="3383280"/>
          </a:xfrm>
          <a:noFill/>
        </p:spPr>
        <p:txBody>
          <a:bodyPr anchor="t" anchorCtr="0">
            <a:noAutofit/>
          </a:bodyPr>
          <a:lstStyle/>
          <a:p>
            <a:r>
              <a:rPr lang="en-US" sz="4800" dirty="0"/>
              <a:t>Rebuilding/</a:t>
            </a:r>
            <a:br>
              <a:rPr lang="en-US" sz="4800" dirty="0"/>
            </a:br>
            <a:r>
              <a:rPr lang="en-US" sz="4800" dirty="0"/>
              <a:t>Xactimate</a:t>
            </a:r>
          </a:p>
        </p:txBody>
      </p:sp>
      <p:sp>
        <p:nvSpPr>
          <p:cNvPr id="3" name="Content Placeholder 2">
            <a:extLst>
              <a:ext uri="{FF2B5EF4-FFF2-40B4-BE49-F238E27FC236}">
                <a16:creationId xmlns:a16="http://schemas.microsoft.com/office/drawing/2014/main" id="{A6A33159-D030-2F82-A142-F75940728319}"/>
              </a:ext>
            </a:extLst>
          </p:cNvPr>
          <p:cNvSpPr>
            <a:spLocks noGrp="1"/>
          </p:cNvSpPr>
          <p:nvPr>
            <p:ph idx="1"/>
          </p:nvPr>
        </p:nvSpPr>
        <p:spPr>
          <a:xfrm>
            <a:off x="4216765" y="1803400"/>
            <a:ext cx="6977404" cy="5054600"/>
          </a:xfrm>
          <a:noFill/>
        </p:spPr>
        <p:txBody>
          <a:bodyPr>
            <a:normAutofit fontScale="32500" lnSpcReduction="20000"/>
          </a:bodyPr>
          <a:lstStyle/>
          <a:p>
            <a:pPr marL="416052" indent="-342900">
              <a:lnSpc>
                <a:spcPct val="107000"/>
              </a:lnSpc>
            </a:pPr>
            <a:r>
              <a:rPr lang="en-US" sz="9600" kern="100" dirty="0">
                <a:effectLst/>
                <a:ea typeface="Aptos" panose="020B0004020202020204" pitchFamily="34" charset="0"/>
                <a:cs typeface="Times New Roman" panose="02020603050405020304" pitchFamily="18" charset="0"/>
              </a:rPr>
              <a:t>Many carriers use Xactimate software to estimate the cost to repair or rebuild homes </a:t>
            </a:r>
          </a:p>
          <a:p>
            <a:pPr marL="416052" indent="-342900">
              <a:lnSpc>
                <a:spcPct val="107000"/>
              </a:lnSpc>
            </a:pPr>
            <a:r>
              <a:rPr lang="en-US" sz="9600" kern="100" dirty="0">
                <a:ea typeface="Aptos" panose="020B0004020202020204" pitchFamily="34" charset="0"/>
                <a:cs typeface="Times New Roman" panose="02020603050405020304" pitchFamily="18" charset="0"/>
              </a:rPr>
              <a:t>Carrier’s s</a:t>
            </a:r>
            <a:r>
              <a:rPr lang="en-US" sz="9600" kern="100" dirty="0">
                <a:effectLst/>
                <a:ea typeface="Aptos" panose="020B0004020202020204" pitchFamily="34" charset="0"/>
                <a:cs typeface="Times New Roman" panose="02020603050405020304" pitchFamily="18" charset="0"/>
              </a:rPr>
              <a:t>ettlement offer based on Xactimate estimates. </a:t>
            </a:r>
          </a:p>
          <a:p>
            <a:pPr>
              <a:lnSpc>
                <a:spcPct val="107000"/>
              </a:lnSpc>
            </a:pPr>
            <a:r>
              <a:rPr lang="en-US" sz="9600" kern="100" dirty="0">
                <a:effectLst/>
                <a:ea typeface="Aptos" panose="020B0004020202020204" pitchFamily="34" charset="0"/>
                <a:cs typeface="Times New Roman" panose="02020603050405020304" pitchFamily="18" charset="0"/>
              </a:rPr>
              <a:t>Crucial to have a public adjuster or contractor that is intimately familiar with Xactimate and actual costs of building materials, equipment and labor pricing and can challenge the insurance company’s calculations </a:t>
            </a:r>
          </a:p>
        </p:txBody>
      </p:sp>
      <p:sp>
        <p:nvSpPr>
          <p:cNvPr id="4" name="Slide Number Placeholder 3">
            <a:extLst>
              <a:ext uri="{FF2B5EF4-FFF2-40B4-BE49-F238E27FC236}">
                <a16:creationId xmlns:a16="http://schemas.microsoft.com/office/drawing/2014/main" id="{14D4AF3B-CC38-C6F7-1058-2FC5EE48D7F2}"/>
              </a:ext>
            </a:extLst>
          </p:cNvPr>
          <p:cNvSpPr>
            <a:spLocks noGrp="1"/>
          </p:cNvSpPr>
          <p:nvPr>
            <p:ph type="sldNum" sz="quarter" idx="12"/>
          </p:nvPr>
        </p:nvSpPr>
        <p:spPr/>
        <p:txBody>
          <a:bodyPr/>
          <a:lstStyle/>
          <a:p>
            <a:fld id="{69E57DC2-970A-4B3E-BB1C-7A09969E49DF}" type="slidenum">
              <a:rPr lang="en-US" smtClean="0"/>
              <a:t>6</a:t>
            </a:fld>
            <a:endParaRPr lang="en-US" dirty="0"/>
          </a:p>
        </p:txBody>
      </p:sp>
    </p:spTree>
    <p:extLst>
      <p:ext uri="{BB962C8B-B14F-4D97-AF65-F5344CB8AC3E}">
        <p14:creationId xmlns:p14="http://schemas.microsoft.com/office/powerpoint/2010/main" val="3666674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Person using laptop">
            <a:extLst>
              <a:ext uri="{FF2B5EF4-FFF2-40B4-BE49-F238E27FC236}">
                <a16:creationId xmlns:a16="http://schemas.microsoft.com/office/drawing/2014/main" id="{7372550F-E2C0-2C0B-0ABA-5672CEBF71D0}"/>
              </a:ext>
            </a:extLst>
          </p:cNvPr>
          <p:cNvPicPr>
            <a:picLocks noGrp="1" noChangeAspect="1"/>
          </p:cNvPicPr>
          <p:nvPr>
            <p:ph type="pic" sz="quarter" idx="47"/>
          </p:nvPr>
        </p:nvPicPr>
        <p:blipFill>
          <a:blip r:embed="rId2"/>
          <a:srcRect l="20009" r="20009"/>
          <a:stretch/>
        </p:blipFill>
        <p:spPr>
          <a:xfrm>
            <a:off x="7747000" y="369339"/>
            <a:ext cx="3995030" cy="4446259"/>
          </a:xfrm>
        </p:spPr>
      </p:pic>
      <p:sp>
        <p:nvSpPr>
          <p:cNvPr id="5" name="TextBox 4">
            <a:extLst>
              <a:ext uri="{FF2B5EF4-FFF2-40B4-BE49-F238E27FC236}">
                <a16:creationId xmlns:a16="http://schemas.microsoft.com/office/drawing/2014/main" id="{7F2CFC1A-2594-9E27-F9AD-F4F1DD49D305}"/>
              </a:ext>
            </a:extLst>
          </p:cNvPr>
          <p:cNvSpPr txBox="1"/>
          <p:nvPr/>
        </p:nvSpPr>
        <p:spPr>
          <a:xfrm>
            <a:off x="805570" y="1756179"/>
            <a:ext cx="6693057" cy="4025461"/>
          </a:xfrm>
          <a:prstGeom prst="rect">
            <a:avLst/>
          </a:prstGeom>
          <a:noFill/>
        </p:spPr>
        <p:txBody>
          <a:bodyPr wrap="square">
            <a:spAutoFit/>
          </a:bodyPr>
          <a:lstStyle/>
          <a:p>
            <a:pPr lvl="1">
              <a:lnSpc>
                <a:spcPct val="107000"/>
              </a:lnSpc>
            </a:pPr>
            <a:endParaRPr lang="en-US" sz="2400" kern="100" dirty="0">
              <a:solidFill>
                <a:schemeClr val="bg1"/>
              </a:solidFill>
              <a:effectLst/>
              <a:ea typeface="Aptos" panose="020B000402020202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400" kern="100" dirty="0">
                <a:solidFill>
                  <a:schemeClr val="bg1"/>
                </a:solidFill>
                <a:effectLst/>
                <a:ea typeface="Aptos" panose="020B0004020202020204" pitchFamily="34" charset="0"/>
                <a:cs typeface="Times New Roman" panose="02020603050405020304" pitchFamily="18" charset="0"/>
              </a:rPr>
              <a:t>Was developed for tract houses; not custom homes and use generic pricing.</a:t>
            </a:r>
          </a:p>
          <a:p>
            <a:pPr marL="800100" lvl="1" indent="-342900">
              <a:lnSpc>
                <a:spcPct val="107000"/>
              </a:lnSpc>
              <a:buFont typeface="Arial" panose="020B0604020202020204" pitchFamily="34" charset="0"/>
              <a:buChar char="•"/>
            </a:pPr>
            <a:endParaRPr lang="en-US" sz="2400" kern="100" dirty="0">
              <a:solidFill>
                <a:schemeClr val="bg1"/>
              </a:solidFill>
              <a:ea typeface="Aptos" panose="020B0004020202020204" pitchFamily="34" charset="0"/>
              <a:cs typeface="Times New Roman" panose="02020603050405020304" pitchFamily="18" charset="0"/>
            </a:endParaRPr>
          </a:p>
          <a:p>
            <a:pPr marL="800100" lvl="1" indent="-342900">
              <a:lnSpc>
                <a:spcPct val="107000"/>
              </a:lnSpc>
              <a:buFont typeface="Arial" panose="020B0604020202020204" pitchFamily="34" charset="0"/>
              <a:buChar char="•"/>
            </a:pPr>
            <a:r>
              <a:rPr lang="en-US" sz="2400" kern="100" dirty="0">
                <a:solidFill>
                  <a:schemeClr val="bg1"/>
                </a:solidFill>
                <a:effectLst/>
                <a:ea typeface="Aptos" panose="020B0004020202020204" pitchFamily="34" charset="0"/>
                <a:cs typeface="Times New Roman" panose="02020603050405020304" pitchFamily="18" charset="0"/>
              </a:rPr>
              <a:t>Studies have found that Xactimate does not accurately reflect increases in costs of building materials, labor and materials, resulting in a significant underpayment to homeowners.</a:t>
            </a:r>
          </a:p>
          <a:p>
            <a:pPr lvl="1">
              <a:lnSpc>
                <a:spcPct val="107000"/>
              </a:lnSpc>
            </a:pPr>
            <a:endParaRPr lang="en-US" sz="2400" kern="100" dirty="0">
              <a:solidFill>
                <a:schemeClr val="bg1"/>
              </a:solidFill>
              <a:effectLst/>
              <a:ea typeface="Aptos" panose="020B000402020202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id="{1EDF8CB8-99C4-55A8-D6B9-0F5B6C535637}"/>
              </a:ext>
            </a:extLst>
          </p:cNvPr>
          <p:cNvSpPr>
            <a:spLocks noGrp="1"/>
          </p:cNvSpPr>
          <p:nvPr>
            <p:ph type="title"/>
          </p:nvPr>
        </p:nvSpPr>
        <p:spPr>
          <a:xfrm>
            <a:off x="1333500" y="369339"/>
            <a:ext cx="4572000" cy="1691640"/>
          </a:xfrm>
          <a:noFill/>
        </p:spPr>
        <p:txBody>
          <a:bodyPr anchor="t" anchorCtr="0">
            <a:noAutofit/>
          </a:bodyPr>
          <a:lstStyle/>
          <a:p>
            <a:r>
              <a:rPr lang="en-US" dirty="0"/>
              <a:t>Problems with Xactimate</a:t>
            </a:r>
          </a:p>
        </p:txBody>
      </p:sp>
    </p:spTree>
    <p:extLst>
      <p:ext uri="{BB962C8B-B14F-4D97-AF65-F5344CB8AC3E}">
        <p14:creationId xmlns:p14="http://schemas.microsoft.com/office/powerpoint/2010/main" val="2735087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50A8F-99A7-CB6D-C091-17166020D27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D06DE1B-DC13-0EF5-6B0F-BBC9BC1F696B}"/>
              </a:ext>
            </a:extLst>
          </p:cNvPr>
          <p:cNvSpPr txBox="1"/>
          <p:nvPr/>
        </p:nvSpPr>
        <p:spPr>
          <a:xfrm>
            <a:off x="303935" y="1672855"/>
            <a:ext cx="7379565" cy="4815806"/>
          </a:xfrm>
          <a:prstGeom prst="rect">
            <a:avLst/>
          </a:prstGeom>
          <a:noFill/>
        </p:spPr>
        <p:txBody>
          <a:bodyPr wrap="square">
            <a:spAutoFit/>
          </a:bodyPr>
          <a:lstStyle/>
          <a:p>
            <a:pPr marL="800100" marR="0" lvl="1" indent="-342900">
              <a:lnSpc>
                <a:spcPct val="107000"/>
              </a:lnSpc>
              <a:buFont typeface="Arial" panose="020B0604020202020204" pitchFamily="34" charset="0"/>
              <a:buChar char="•"/>
            </a:pPr>
            <a:r>
              <a:rPr lang="en-US" sz="2400" kern="100" dirty="0">
                <a:solidFill>
                  <a:schemeClr val="bg1"/>
                </a:solidFill>
                <a:effectLst/>
                <a:ea typeface="Aptos" panose="020B0004020202020204" pitchFamily="34" charset="0"/>
                <a:cs typeface="Times New Roman" panose="02020603050405020304" pitchFamily="18" charset="0"/>
              </a:rPr>
              <a:t>Xactimate does not warrant the accuracy of Price Data as it specifically states that it is intended to be a representation of historical information to be used as a baseline for creating an estimate.</a:t>
            </a:r>
          </a:p>
          <a:p>
            <a:pPr marL="800100" marR="0" lvl="1" indent="-342900">
              <a:lnSpc>
                <a:spcPct val="107000"/>
              </a:lnSpc>
              <a:buFont typeface="Arial" panose="020B0604020202020204" pitchFamily="34" charset="0"/>
              <a:buChar char="•"/>
            </a:pPr>
            <a:endParaRPr lang="en-US" sz="2400" kern="100" dirty="0">
              <a:solidFill>
                <a:schemeClr val="bg1"/>
              </a:solidFill>
              <a:effectLst/>
              <a:ea typeface="Aptos" panose="020B0004020202020204" pitchFamily="34" charset="0"/>
              <a:cs typeface="Times New Roman" panose="02020603050405020304" pitchFamily="18" charset="0"/>
            </a:endParaRPr>
          </a:p>
          <a:p>
            <a:pPr marL="800100" marR="0" lvl="1" indent="-342900">
              <a:lnSpc>
                <a:spcPct val="107000"/>
              </a:lnSpc>
              <a:buFont typeface="Arial" panose="020B0604020202020204" pitchFamily="34" charset="0"/>
              <a:buChar char="•"/>
            </a:pPr>
            <a:r>
              <a:rPr lang="en-US" sz="2400" kern="100" dirty="0">
                <a:solidFill>
                  <a:schemeClr val="bg1"/>
                </a:solidFill>
                <a:effectLst/>
                <a:ea typeface="Aptos" panose="020B0004020202020204" pitchFamily="34" charset="0"/>
                <a:cs typeface="Times New Roman" panose="02020603050405020304" pitchFamily="18" charset="0"/>
              </a:rPr>
              <a:t>With the number of homes destroyed or damaged, market conditions will most likely increase prices of material costs and labor.</a:t>
            </a:r>
          </a:p>
          <a:p>
            <a:pPr marL="800100" marR="0" lvl="1" indent="-342900">
              <a:lnSpc>
                <a:spcPct val="107000"/>
              </a:lnSpc>
              <a:buFont typeface="Arial" panose="020B0604020202020204" pitchFamily="34" charset="0"/>
              <a:buChar char="•"/>
            </a:pPr>
            <a:endParaRPr lang="en-US" sz="2400" kern="100" dirty="0">
              <a:solidFill>
                <a:schemeClr val="bg1"/>
              </a:solidFill>
              <a:ea typeface="Aptos" panose="020B0004020202020204" pitchFamily="34" charset="0"/>
              <a:cs typeface="Times New Roman" panose="02020603050405020304" pitchFamily="18" charset="0"/>
            </a:endParaRPr>
          </a:p>
          <a:p>
            <a:pPr marL="800100" marR="0" lvl="1" indent="-342900">
              <a:lnSpc>
                <a:spcPct val="107000"/>
              </a:lnSpc>
              <a:buFont typeface="Arial" panose="020B0604020202020204" pitchFamily="34" charset="0"/>
              <a:buChar char="•"/>
            </a:pPr>
            <a:r>
              <a:rPr lang="en-US" sz="2400" kern="100" dirty="0">
                <a:solidFill>
                  <a:schemeClr val="bg1"/>
                </a:solidFill>
                <a:effectLst/>
                <a:ea typeface="Aptos" panose="020B0004020202020204" pitchFamily="34" charset="0"/>
                <a:cs typeface="Times New Roman" panose="02020603050405020304" pitchFamily="18" charset="0"/>
              </a:rPr>
              <a:t>User bias – Xactimate estimates can be pushed in the insurer’s favor by how data is input by the adjuster and how the output is interpreted. </a:t>
            </a:r>
          </a:p>
        </p:txBody>
      </p:sp>
      <p:sp>
        <p:nvSpPr>
          <p:cNvPr id="6" name="Title 1">
            <a:extLst>
              <a:ext uri="{FF2B5EF4-FFF2-40B4-BE49-F238E27FC236}">
                <a16:creationId xmlns:a16="http://schemas.microsoft.com/office/drawing/2014/main" id="{2B4C0AC1-39F8-5F5C-B2A3-66E48E5182E7}"/>
              </a:ext>
            </a:extLst>
          </p:cNvPr>
          <p:cNvSpPr>
            <a:spLocks noGrp="1"/>
          </p:cNvSpPr>
          <p:nvPr>
            <p:ph type="title"/>
          </p:nvPr>
        </p:nvSpPr>
        <p:spPr>
          <a:xfrm>
            <a:off x="1524000" y="184670"/>
            <a:ext cx="4572000" cy="1535661"/>
          </a:xfrm>
          <a:noFill/>
        </p:spPr>
        <p:txBody>
          <a:bodyPr anchor="t" anchorCtr="0">
            <a:noAutofit/>
          </a:bodyPr>
          <a:lstStyle/>
          <a:p>
            <a:pPr>
              <a:tabLst>
                <a:tab pos="2286000" algn="l"/>
              </a:tabLst>
            </a:pPr>
            <a:r>
              <a:rPr lang="en-US" dirty="0"/>
              <a:t>Problems with Xactimate </a:t>
            </a:r>
            <a:r>
              <a:rPr lang="en-US" sz="2000" i="1" dirty="0"/>
              <a:t>cont.</a:t>
            </a:r>
          </a:p>
        </p:txBody>
      </p:sp>
      <p:pic>
        <p:nvPicPr>
          <p:cNvPr id="4" name="Picture Placeholder 11" descr="Person using laptop">
            <a:extLst>
              <a:ext uri="{FF2B5EF4-FFF2-40B4-BE49-F238E27FC236}">
                <a16:creationId xmlns:a16="http://schemas.microsoft.com/office/drawing/2014/main" id="{7FCC6335-638E-2B9D-B2A1-F32C931F935A}"/>
              </a:ext>
            </a:extLst>
          </p:cNvPr>
          <p:cNvPicPr>
            <a:picLocks noGrp="1" noChangeAspect="1"/>
          </p:cNvPicPr>
          <p:nvPr>
            <p:ph type="pic" sz="quarter" idx="47"/>
          </p:nvPr>
        </p:nvPicPr>
        <p:blipFill>
          <a:blip r:embed="rId2"/>
          <a:srcRect l="20025" r="20025"/>
          <a:stretch/>
        </p:blipFill>
        <p:spPr>
          <a:xfrm>
            <a:off x="7638327" y="369339"/>
            <a:ext cx="4249738" cy="4732337"/>
          </a:xfrm>
        </p:spPr>
      </p:pic>
    </p:spTree>
    <p:extLst>
      <p:ext uri="{BB962C8B-B14F-4D97-AF65-F5344CB8AC3E}">
        <p14:creationId xmlns:p14="http://schemas.microsoft.com/office/powerpoint/2010/main" val="1886314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6AE3D-0A3C-2FBB-BF93-8A3A22B5E0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F17DEB-6E06-BABD-BC0F-A4F3276AA100}"/>
              </a:ext>
            </a:extLst>
          </p:cNvPr>
          <p:cNvSpPr>
            <a:spLocks noGrp="1"/>
          </p:cNvSpPr>
          <p:nvPr>
            <p:ph type="title"/>
          </p:nvPr>
        </p:nvSpPr>
        <p:spPr>
          <a:xfrm>
            <a:off x="6445250" y="-215900"/>
            <a:ext cx="5143500" cy="1546860"/>
          </a:xfrm>
        </p:spPr>
        <p:txBody>
          <a:bodyPr lIns="0" anchor="b" anchorCtr="0">
            <a:normAutofit/>
          </a:bodyPr>
          <a:lstStyle/>
          <a:p>
            <a:r>
              <a:rPr lang="en-US" dirty="0"/>
              <a:t>Personal Property</a:t>
            </a:r>
          </a:p>
        </p:txBody>
      </p:sp>
      <p:sp>
        <p:nvSpPr>
          <p:cNvPr id="5" name="TextBox 4">
            <a:extLst>
              <a:ext uri="{FF2B5EF4-FFF2-40B4-BE49-F238E27FC236}">
                <a16:creationId xmlns:a16="http://schemas.microsoft.com/office/drawing/2014/main" id="{88189625-A746-CB9D-E9AD-32DC6B908F76}"/>
              </a:ext>
            </a:extLst>
          </p:cNvPr>
          <p:cNvSpPr txBox="1"/>
          <p:nvPr/>
        </p:nvSpPr>
        <p:spPr>
          <a:xfrm>
            <a:off x="5969000" y="1521460"/>
            <a:ext cx="6096000" cy="5081263"/>
          </a:xfrm>
          <a:prstGeom prst="rect">
            <a:avLst/>
          </a:prstGeom>
          <a:noFill/>
        </p:spPr>
        <p:txBody>
          <a:bodyPr wrap="square">
            <a:spAutoFit/>
          </a:bodyPr>
          <a:lstStyle/>
          <a:p>
            <a:pPr marR="0" lvl="0">
              <a:lnSpc>
                <a:spcPct val="107000"/>
              </a:lnSpc>
            </a:pPr>
            <a:r>
              <a:rPr lang="en-US" sz="2400" kern="100" dirty="0">
                <a:solidFill>
                  <a:schemeClr val="bg1"/>
                </a:solidFill>
                <a:effectLst/>
                <a:ea typeface="Aptos" panose="020B0004020202020204" pitchFamily="34" charset="0"/>
                <a:cs typeface="Times New Roman" panose="02020603050405020304" pitchFamily="18" charset="0"/>
              </a:rPr>
              <a:t>Personal property coverage is for the contents of the home; often, will be 50% of the dwelling coverage.  </a:t>
            </a:r>
          </a:p>
          <a:p>
            <a:pPr marR="0" lvl="0">
              <a:lnSpc>
                <a:spcPct val="107000"/>
              </a:lnSpc>
            </a:pPr>
            <a:endParaRPr lang="en-US" sz="1200" kern="100" dirty="0">
              <a:solidFill>
                <a:schemeClr val="bg1"/>
              </a:solidFill>
              <a:effectLst/>
              <a:ea typeface="Aptos" panose="020B0004020202020204" pitchFamily="34" charset="0"/>
              <a:cs typeface="Times New Roman" panose="02020603050405020304" pitchFamily="18" charset="0"/>
            </a:endParaRPr>
          </a:p>
          <a:p>
            <a:pPr marL="342900" marR="0" lvl="0" indent="-342900">
              <a:lnSpc>
                <a:spcPct val="107000"/>
              </a:lnSpc>
              <a:buFont typeface="Arial" panose="020B0604020202020204" pitchFamily="34" charset="0"/>
              <a:buChar char="•"/>
            </a:pPr>
            <a:r>
              <a:rPr lang="en-US" sz="2200" kern="100" dirty="0">
                <a:solidFill>
                  <a:schemeClr val="bg1"/>
                </a:solidFill>
                <a:effectLst/>
                <a:ea typeface="Aptos" panose="020B0004020202020204" pitchFamily="34" charset="0"/>
                <a:cs typeface="Times New Roman" panose="02020603050405020304" pitchFamily="18" charset="0"/>
              </a:rPr>
              <a:t>Provide a detailed list of personal property.</a:t>
            </a:r>
            <a:r>
              <a:rPr lang="en-US" sz="2200" kern="100" dirty="0">
                <a:solidFill>
                  <a:schemeClr val="bg1"/>
                </a:solidFill>
                <a:ea typeface="Aptos" panose="020B0004020202020204" pitchFamily="34" charset="0"/>
                <a:cs typeface="Times New Roman" panose="02020603050405020304" pitchFamily="18" charset="0"/>
              </a:rPr>
              <a:t> </a:t>
            </a:r>
            <a:r>
              <a:rPr lang="en-US" sz="2200" kern="100" dirty="0">
                <a:solidFill>
                  <a:schemeClr val="bg1"/>
                </a:solidFill>
                <a:effectLst/>
                <a:ea typeface="Aptos" panose="020B0004020202020204" pitchFamily="34" charset="0"/>
                <a:cs typeface="Times New Roman" panose="02020603050405020304" pitchFamily="18" charset="0"/>
              </a:rPr>
              <a:t>Photographs and receipts are helpful.   </a:t>
            </a:r>
          </a:p>
          <a:p>
            <a:pPr marL="342900" marR="0" lvl="0" indent="-342900">
              <a:lnSpc>
                <a:spcPct val="107000"/>
              </a:lnSpc>
              <a:buFont typeface="Arial" panose="020B0604020202020204" pitchFamily="34" charset="0"/>
              <a:buChar char="•"/>
            </a:pPr>
            <a:r>
              <a:rPr lang="en-US" sz="2200" kern="100" dirty="0">
                <a:solidFill>
                  <a:schemeClr val="bg1"/>
                </a:solidFill>
                <a:effectLst/>
                <a:ea typeface="Aptos" panose="020B0004020202020204" pitchFamily="34" charset="0"/>
                <a:cs typeface="Times New Roman" panose="02020603050405020304" pitchFamily="18" charset="0"/>
              </a:rPr>
              <a:t>If a total loss, refer to department store registries to help prepare a list of personal property lost.</a:t>
            </a:r>
          </a:p>
          <a:p>
            <a:pPr marL="342900" marR="0" lvl="0" indent="-342900">
              <a:lnSpc>
                <a:spcPct val="107000"/>
              </a:lnSpc>
              <a:buFont typeface="Arial" panose="020B0604020202020204" pitchFamily="34" charset="0"/>
              <a:buChar char="•"/>
            </a:pPr>
            <a:r>
              <a:rPr lang="en-US" sz="2200" kern="100" dirty="0">
                <a:solidFill>
                  <a:schemeClr val="bg1"/>
                </a:solidFill>
                <a:effectLst/>
                <a:ea typeface="Aptos" panose="020B0004020202020204" pitchFamily="34" charset="0"/>
                <a:cs typeface="Times New Roman" panose="02020603050405020304" pitchFamily="18" charset="0"/>
              </a:rPr>
              <a:t>Many policies have limits for jewelry, furs, computer equipment, and business property.</a:t>
            </a:r>
          </a:p>
          <a:p>
            <a:pPr marL="342900" marR="0" lvl="0" indent="-342900">
              <a:lnSpc>
                <a:spcPct val="107000"/>
              </a:lnSpc>
              <a:buFont typeface="Arial" panose="020B0604020202020204" pitchFamily="34" charset="0"/>
              <a:buChar char="•"/>
            </a:pPr>
            <a:r>
              <a:rPr lang="en-US" sz="2200" kern="100" dirty="0">
                <a:solidFill>
                  <a:schemeClr val="bg1"/>
                </a:solidFill>
                <a:effectLst/>
                <a:ea typeface="Aptos" panose="020B0004020202020204" pitchFamily="34" charset="0"/>
                <a:cs typeface="Times New Roman" panose="02020603050405020304" pitchFamily="18" charset="0"/>
              </a:rPr>
              <a:t>Some carriers are making upfront payments of half the covered amount – ask if they will do this for you to help client’s cash flow. </a:t>
            </a:r>
          </a:p>
        </p:txBody>
      </p:sp>
    </p:spTree>
    <p:extLst>
      <p:ext uri="{BB962C8B-B14F-4D97-AF65-F5344CB8AC3E}">
        <p14:creationId xmlns:p14="http://schemas.microsoft.com/office/powerpoint/2010/main" val="3639148215"/>
      </p:ext>
    </p:extLst>
  </p:cSld>
  <p:clrMapOvr>
    <a:masterClrMapping/>
  </p:clrMapOvr>
</p:sld>
</file>

<file path=ppt/theme/theme1.xml><?xml version="1.0" encoding="utf-8"?>
<a:theme xmlns:a="http://schemas.openxmlformats.org/drawingml/2006/main" name="Custom">
  <a:themeElements>
    <a:clrScheme name="Custom 7">
      <a:dk1>
        <a:srgbClr val="000000"/>
      </a:dk1>
      <a:lt1>
        <a:srgbClr val="FFFFFF"/>
      </a:lt1>
      <a:dk2>
        <a:srgbClr val="0F253E"/>
      </a:dk2>
      <a:lt2>
        <a:srgbClr val="E7E6E6"/>
      </a:lt2>
      <a:accent1>
        <a:srgbClr val="4472C4"/>
      </a:accent1>
      <a:accent2>
        <a:srgbClr val="B83903"/>
      </a:accent2>
      <a:accent3>
        <a:srgbClr val="75262A"/>
      </a:accent3>
      <a:accent4>
        <a:srgbClr val="F79320"/>
      </a:accent4>
      <a:accent5>
        <a:srgbClr val="44668D"/>
      </a:accent5>
      <a:accent6>
        <a:srgbClr val="0F253E"/>
      </a:accent6>
      <a:hlink>
        <a:srgbClr val="AEC0D9"/>
      </a:hlink>
      <a:folHlink>
        <a:srgbClr val="B83903"/>
      </a:folHlink>
    </a:clrScheme>
    <a:fontScheme name="Custom 16">
      <a:majorFont>
        <a:latin typeface="Posterama"/>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ctr">
          <a:lnSpc>
            <a:spcPct val="100000"/>
          </a:lnSpc>
          <a:spcBef>
            <a:spcPts val="0"/>
          </a:spcBef>
          <a:buFontTx/>
          <a:buNone/>
          <a:defRPr sz="1800" smtClean="0">
            <a:solidFill>
              <a:prstClr val="white"/>
            </a:solidFill>
            <a:latin typeface="Posterama" panose="020B0504020200020000" pitchFamily="34" charset="0"/>
            <a:ea typeface="微软雅黑"/>
            <a:cs typeface="Posterama" panose="020B0504020200020000" pitchFamily="34" charset="0"/>
          </a:defRPr>
        </a:defPPr>
      </a:lstStyle>
    </a:txDef>
  </a:objectDefaults>
  <a:extraClrSchemeLst/>
  <a:extLst>
    <a:ext uri="{05A4C25C-085E-4340-85A3-A5531E510DB2}">
      <thm15:themeFamily xmlns:thm15="http://schemas.microsoft.com/office/thememl/2012/main" name="TM9027928_win32_EF_v4" id="{FA821E7E-D625-4DCD-A30E-3216B54C8383}" vid="{DE28BE6C-8054-44B2-A92D-A1CAFC256BDB}"/>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DB3C62-858A-4A01-AFEF-21E0BB8CE26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79897CAE-455D-42C9-A951-0C21BC1225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009351-EDD4-484E-ACD6-D50CCB137637}">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Hexagon presentation dark</Template>
  <TotalTime>266</TotalTime>
  <Words>1482</Words>
  <Application>Microsoft Office PowerPoint</Application>
  <PresentationFormat>Widescreen</PresentationFormat>
  <Paragraphs>129</Paragraphs>
  <Slides>20</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等线</vt:lpstr>
      <vt:lpstr>Abadi</vt:lpstr>
      <vt:lpstr>Aptos</vt:lpstr>
      <vt:lpstr>Arial</vt:lpstr>
      <vt:lpstr>Calibri</vt:lpstr>
      <vt:lpstr>Posterama</vt:lpstr>
      <vt:lpstr>Posterama Text SemiBold</vt:lpstr>
      <vt:lpstr>Segoe UI Emoji</vt:lpstr>
      <vt:lpstr>Custom</vt:lpstr>
      <vt:lpstr>PowerPoint Presentation</vt:lpstr>
      <vt:lpstr>Agenda</vt:lpstr>
      <vt:lpstr>Obtaining a Copy of the Policy</vt:lpstr>
      <vt:lpstr>Primary Dwelling Coverage</vt:lpstr>
      <vt:lpstr>Relocation/ Rebuilding</vt:lpstr>
      <vt:lpstr>Rebuilding/ Xactimate</vt:lpstr>
      <vt:lpstr>Problems with Xactimate</vt:lpstr>
      <vt:lpstr>Problems with Xactimate cont.</vt:lpstr>
      <vt:lpstr>Personal Property</vt:lpstr>
      <vt:lpstr>Ordinance/Code Upgrades; usually 10% of the dwelling coverage.  </vt:lpstr>
      <vt:lpstr>Alternative Living Expense Coverage</vt:lpstr>
      <vt:lpstr>Other Primary dwelling coverages available to homeowners cont.</vt:lpstr>
      <vt:lpstr>Other Primary dwelling coverages available to homeowners cont.</vt:lpstr>
      <vt:lpstr>California Fair Plan </vt:lpstr>
      <vt:lpstr>California Fair Plan </vt:lpstr>
      <vt:lpstr>Key Points</vt:lpstr>
      <vt:lpstr>Key Points cont.</vt:lpstr>
      <vt:lpstr>Deadlines to Bring Claims</vt:lpstr>
      <vt:lpstr>Claims against Third Parties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Lisa Irby</dc:creator>
  <cp:lastModifiedBy>Timothy McGonigle</cp:lastModifiedBy>
  <cp:revision>65</cp:revision>
  <dcterms:created xsi:type="dcterms:W3CDTF">2025-02-05T17:30:50Z</dcterms:created>
  <dcterms:modified xsi:type="dcterms:W3CDTF">2025-02-06T00:57:00Z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